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notesMasterIdLst>
    <p:notesMasterId r:id="rId23"/>
  </p:notesMasterIdLst>
  <p:sldIdLst>
    <p:sldId id="257" r:id="rId5"/>
    <p:sldId id="276" r:id="rId6"/>
    <p:sldId id="272" r:id="rId7"/>
    <p:sldId id="273" r:id="rId8"/>
    <p:sldId id="274" r:id="rId9"/>
    <p:sldId id="275" r:id="rId10"/>
    <p:sldId id="277" r:id="rId11"/>
    <p:sldId id="279" r:id="rId12"/>
    <p:sldId id="268" r:id="rId13"/>
    <p:sldId id="269" r:id="rId14"/>
    <p:sldId id="280" r:id="rId15"/>
    <p:sldId id="271" r:id="rId16"/>
    <p:sldId id="281" r:id="rId17"/>
    <p:sldId id="282" r:id="rId18"/>
    <p:sldId id="283" r:id="rId19"/>
    <p:sldId id="284" r:id="rId20"/>
    <p:sldId id="285" r:id="rId21"/>
    <p:sldId id="266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3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3F155-E7DA-470D-A9E1-573DDD40A94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13B384-B399-4E42-8F5E-B5E717C49926}">
      <dgm:prSet/>
      <dgm:spPr/>
      <dgm:t>
        <a:bodyPr/>
        <a:lstStyle/>
        <a:p>
          <a:r>
            <a:rPr lang="en-US" dirty="0"/>
            <a:t>YouTube Videos</a:t>
          </a:r>
        </a:p>
      </dgm:t>
    </dgm:pt>
    <dgm:pt modelId="{5B2AF018-91AB-40A9-BA7B-E5E754518036}" type="parTrans" cxnId="{BE9642A6-A61A-4097-AF46-D32825E9C585}">
      <dgm:prSet/>
      <dgm:spPr/>
      <dgm:t>
        <a:bodyPr/>
        <a:lstStyle/>
        <a:p>
          <a:endParaRPr lang="en-US"/>
        </a:p>
      </dgm:t>
    </dgm:pt>
    <dgm:pt modelId="{E3C16D14-2F81-428A-B748-03A373921C99}" type="sibTrans" cxnId="{BE9642A6-A61A-4097-AF46-D32825E9C585}">
      <dgm:prSet/>
      <dgm:spPr/>
      <dgm:t>
        <a:bodyPr/>
        <a:lstStyle/>
        <a:p>
          <a:endParaRPr lang="en-US"/>
        </a:p>
      </dgm:t>
    </dgm:pt>
    <dgm:pt modelId="{F073AF89-86C7-405F-A180-E8CC4205963D}">
      <dgm:prSet/>
      <dgm:spPr/>
      <dgm:t>
        <a:bodyPr/>
        <a:lstStyle/>
        <a:p>
          <a:r>
            <a:rPr lang="en-US"/>
            <a:t>Website games</a:t>
          </a:r>
        </a:p>
      </dgm:t>
    </dgm:pt>
    <dgm:pt modelId="{8A632BF3-02F7-4718-935B-12B861C4CA9F}" type="parTrans" cxnId="{AACAE87C-7D89-4605-A30B-2C5312FD4BE1}">
      <dgm:prSet/>
      <dgm:spPr/>
      <dgm:t>
        <a:bodyPr/>
        <a:lstStyle/>
        <a:p>
          <a:endParaRPr lang="en-US"/>
        </a:p>
      </dgm:t>
    </dgm:pt>
    <dgm:pt modelId="{7B7CC2BF-33E6-47E5-98F2-AD9CB73AF190}" type="sibTrans" cxnId="{AACAE87C-7D89-4605-A30B-2C5312FD4BE1}">
      <dgm:prSet/>
      <dgm:spPr/>
      <dgm:t>
        <a:bodyPr/>
        <a:lstStyle/>
        <a:p>
          <a:endParaRPr lang="en-US"/>
        </a:p>
      </dgm:t>
    </dgm:pt>
    <dgm:pt modelId="{313DF52D-9C78-4861-A4C7-1E30EC2B2547}">
      <dgm:prSet/>
      <dgm:spPr/>
      <dgm:t>
        <a:bodyPr/>
        <a:lstStyle/>
        <a:p>
          <a:r>
            <a:rPr lang="en-US"/>
            <a:t>WebQuest</a:t>
          </a:r>
        </a:p>
      </dgm:t>
    </dgm:pt>
    <dgm:pt modelId="{51619BED-1AD6-4C97-BFFB-A7EE986E05EB}" type="parTrans" cxnId="{EA55FB65-5702-4D4C-B58E-A55DB1114E84}">
      <dgm:prSet/>
      <dgm:spPr/>
      <dgm:t>
        <a:bodyPr/>
        <a:lstStyle/>
        <a:p>
          <a:endParaRPr lang="en-US"/>
        </a:p>
      </dgm:t>
    </dgm:pt>
    <dgm:pt modelId="{C340A554-2D5A-4B36-9EDB-E6986BDFD3AF}" type="sibTrans" cxnId="{EA55FB65-5702-4D4C-B58E-A55DB1114E84}">
      <dgm:prSet/>
      <dgm:spPr/>
      <dgm:t>
        <a:bodyPr/>
        <a:lstStyle/>
        <a:p>
          <a:endParaRPr lang="en-US"/>
        </a:p>
      </dgm:t>
    </dgm:pt>
    <dgm:pt modelId="{D0015F72-CB2E-49A6-A3FC-391EB201E0DA}">
      <dgm:prSet/>
      <dgm:spPr/>
      <dgm:t>
        <a:bodyPr/>
        <a:lstStyle/>
        <a:p>
          <a:r>
            <a:rPr lang="en-US"/>
            <a:t>BrainPOP</a:t>
          </a:r>
        </a:p>
      </dgm:t>
    </dgm:pt>
    <dgm:pt modelId="{01661277-1CAD-4148-B22D-992FFB0BAE9A}" type="parTrans" cxnId="{4798461D-F33D-427D-82C7-253E2E80D137}">
      <dgm:prSet/>
      <dgm:spPr/>
      <dgm:t>
        <a:bodyPr/>
        <a:lstStyle/>
        <a:p>
          <a:endParaRPr lang="en-US"/>
        </a:p>
      </dgm:t>
    </dgm:pt>
    <dgm:pt modelId="{BEF9DD93-8E99-48BA-809E-33B603064234}" type="sibTrans" cxnId="{4798461D-F33D-427D-82C7-253E2E80D137}">
      <dgm:prSet/>
      <dgm:spPr/>
      <dgm:t>
        <a:bodyPr/>
        <a:lstStyle/>
        <a:p>
          <a:endParaRPr lang="en-US"/>
        </a:p>
      </dgm:t>
    </dgm:pt>
    <dgm:pt modelId="{8C76ABF3-9003-48AB-AEA2-3B1EDB3E9BCD}">
      <dgm:prSet/>
      <dgm:spPr/>
      <dgm:t>
        <a:bodyPr/>
        <a:lstStyle/>
        <a:p>
          <a:r>
            <a:rPr lang="en-US"/>
            <a:t>Freckle</a:t>
          </a:r>
        </a:p>
      </dgm:t>
    </dgm:pt>
    <dgm:pt modelId="{33BEA390-ED3F-47B8-9CDD-B1295DE3FEC3}" type="parTrans" cxnId="{007FBE18-09EB-42C2-AFE7-2286AE67FC39}">
      <dgm:prSet/>
      <dgm:spPr/>
      <dgm:t>
        <a:bodyPr/>
        <a:lstStyle/>
        <a:p>
          <a:endParaRPr lang="en-US"/>
        </a:p>
      </dgm:t>
    </dgm:pt>
    <dgm:pt modelId="{FF304496-C5AA-4BC0-BCA1-34A6AA24B424}" type="sibTrans" cxnId="{007FBE18-09EB-42C2-AFE7-2286AE67FC39}">
      <dgm:prSet/>
      <dgm:spPr/>
      <dgm:t>
        <a:bodyPr/>
        <a:lstStyle/>
        <a:p>
          <a:endParaRPr lang="en-US"/>
        </a:p>
      </dgm:t>
    </dgm:pt>
    <dgm:pt modelId="{0482C840-09B5-440F-8151-437B2B908903}">
      <dgm:prSet/>
      <dgm:spPr/>
      <dgm:t>
        <a:bodyPr/>
        <a:lstStyle/>
        <a:p>
          <a:r>
            <a:rPr lang="en-US"/>
            <a:t>ABC Mouse</a:t>
          </a:r>
        </a:p>
      </dgm:t>
    </dgm:pt>
    <dgm:pt modelId="{A8715FE5-017B-43B7-8316-CF569C5F64A2}" type="parTrans" cxnId="{28C31AC3-41D7-4979-A36C-0945B2C61346}">
      <dgm:prSet/>
      <dgm:spPr/>
      <dgm:t>
        <a:bodyPr/>
        <a:lstStyle/>
        <a:p>
          <a:endParaRPr lang="en-US"/>
        </a:p>
      </dgm:t>
    </dgm:pt>
    <dgm:pt modelId="{004FFEA3-9584-49B7-B95F-90E276C54F47}" type="sibTrans" cxnId="{28C31AC3-41D7-4979-A36C-0945B2C61346}">
      <dgm:prSet/>
      <dgm:spPr/>
      <dgm:t>
        <a:bodyPr/>
        <a:lstStyle/>
        <a:p>
          <a:endParaRPr lang="en-US"/>
        </a:p>
      </dgm:t>
    </dgm:pt>
    <dgm:pt modelId="{C0BF34D9-B5AD-485D-B751-4AEF0A39413C}">
      <dgm:prSet/>
      <dgm:spPr/>
      <dgm:t>
        <a:bodyPr/>
        <a:lstStyle/>
        <a:p>
          <a:r>
            <a:rPr lang="en-US"/>
            <a:t>Prodigy</a:t>
          </a:r>
        </a:p>
      </dgm:t>
    </dgm:pt>
    <dgm:pt modelId="{138B8612-95F4-4E8E-9F3C-A1FA12B065AB}" type="parTrans" cxnId="{C739A6AE-6B80-40C6-BC00-F68F8CF5276D}">
      <dgm:prSet/>
      <dgm:spPr/>
      <dgm:t>
        <a:bodyPr/>
        <a:lstStyle/>
        <a:p>
          <a:endParaRPr lang="en-US"/>
        </a:p>
      </dgm:t>
    </dgm:pt>
    <dgm:pt modelId="{E8513F6F-BECE-4616-999D-E1DF00DFB605}" type="sibTrans" cxnId="{C739A6AE-6B80-40C6-BC00-F68F8CF5276D}">
      <dgm:prSet/>
      <dgm:spPr/>
      <dgm:t>
        <a:bodyPr/>
        <a:lstStyle/>
        <a:p>
          <a:endParaRPr lang="en-US"/>
        </a:p>
      </dgm:t>
    </dgm:pt>
    <dgm:pt modelId="{400870AC-9ACA-44D5-865B-85379C00E5A8}">
      <dgm:prSet/>
      <dgm:spPr/>
      <dgm:t>
        <a:bodyPr/>
        <a:lstStyle/>
        <a:p>
          <a:r>
            <a:rPr lang="en-US"/>
            <a:t>Vocabulary Games</a:t>
          </a:r>
        </a:p>
      </dgm:t>
    </dgm:pt>
    <dgm:pt modelId="{357A33AC-5D4C-4C87-8B82-589D32E3996E}" type="parTrans" cxnId="{BE7E4A2D-1326-47C1-BB96-9C1A52AF01C4}">
      <dgm:prSet/>
      <dgm:spPr/>
      <dgm:t>
        <a:bodyPr/>
        <a:lstStyle/>
        <a:p>
          <a:endParaRPr lang="en-US"/>
        </a:p>
      </dgm:t>
    </dgm:pt>
    <dgm:pt modelId="{994F37D3-413B-43E0-8465-49B310929739}" type="sibTrans" cxnId="{BE7E4A2D-1326-47C1-BB96-9C1A52AF01C4}">
      <dgm:prSet/>
      <dgm:spPr/>
      <dgm:t>
        <a:bodyPr/>
        <a:lstStyle/>
        <a:p>
          <a:endParaRPr lang="en-US"/>
        </a:p>
      </dgm:t>
    </dgm:pt>
    <dgm:pt modelId="{AB3CA010-491B-48B8-9C65-C8DD0894F01A}">
      <dgm:prSet/>
      <dgm:spPr/>
      <dgm:t>
        <a:bodyPr/>
        <a:lstStyle/>
        <a:p>
          <a:r>
            <a:rPr lang="en-US"/>
            <a:t>Textbook Activities</a:t>
          </a:r>
        </a:p>
      </dgm:t>
    </dgm:pt>
    <dgm:pt modelId="{6D115691-BBA9-40DF-858F-FC55C33C0B8E}" type="parTrans" cxnId="{83B958CA-AB6B-4910-8873-9F282E133FA5}">
      <dgm:prSet/>
      <dgm:spPr/>
      <dgm:t>
        <a:bodyPr/>
        <a:lstStyle/>
        <a:p>
          <a:endParaRPr lang="en-US"/>
        </a:p>
      </dgm:t>
    </dgm:pt>
    <dgm:pt modelId="{E61257B8-AA12-4F3C-ABE8-E3A33C3E7C06}" type="sibTrans" cxnId="{83B958CA-AB6B-4910-8873-9F282E133FA5}">
      <dgm:prSet/>
      <dgm:spPr/>
      <dgm:t>
        <a:bodyPr/>
        <a:lstStyle/>
        <a:p>
          <a:endParaRPr lang="en-US"/>
        </a:p>
      </dgm:t>
    </dgm:pt>
    <dgm:pt modelId="{517787D2-483B-40FB-AAC4-844DBAF97B3F}">
      <dgm:prSet/>
      <dgm:spPr/>
      <dgm:t>
        <a:bodyPr/>
        <a:lstStyle/>
        <a:p>
          <a:r>
            <a:rPr lang="en-US"/>
            <a:t>Skill Practice Sites</a:t>
          </a:r>
        </a:p>
      </dgm:t>
    </dgm:pt>
    <dgm:pt modelId="{F734B93A-D867-42C7-83DF-2B9A132926E5}" type="parTrans" cxnId="{47FF19C7-DE14-4633-885F-1991DB2FB4B1}">
      <dgm:prSet/>
      <dgm:spPr/>
      <dgm:t>
        <a:bodyPr/>
        <a:lstStyle/>
        <a:p>
          <a:endParaRPr lang="en-US"/>
        </a:p>
      </dgm:t>
    </dgm:pt>
    <dgm:pt modelId="{54331A30-778B-43BC-A920-7A162143961B}" type="sibTrans" cxnId="{47FF19C7-DE14-4633-885F-1991DB2FB4B1}">
      <dgm:prSet/>
      <dgm:spPr/>
      <dgm:t>
        <a:bodyPr/>
        <a:lstStyle/>
        <a:p>
          <a:endParaRPr lang="en-US"/>
        </a:p>
      </dgm:t>
    </dgm:pt>
    <dgm:pt modelId="{B6331AAE-14EE-4270-A744-DEEA253BB604}" type="pres">
      <dgm:prSet presAssocID="{4C33F155-E7DA-470D-A9E1-573DDD40A944}" presName="vert0" presStyleCnt="0">
        <dgm:presLayoutVars>
          <dgm:dir/>
          <dgm:animOne val="branch"/>
          <dgm:animLvl val="lvl"/>
        </dgm:presLayoutVars>
      </dgm:prSet>
      <dgm:spPr/>
    </dgm:pt>
    <dgm:pt modelId="{6E699988-9109-4A4C-9B2F-186D782F50A1}" type="pres">
      <dgm:prSet presAssocID="{DF13B384-B399-4E42-8F5E-B5E717C49926}" presName="thickLine" presStyleLbl="alignNode1" presStyleIdx="0" presStyleCnt="10"/>
      <dgm:spPr/>
    </dgm:pt>
    <dgm:pt modelId="{8D8420D2-C547-4092-80F3-A5B3888E34AE}" type="pres">
      <dgm:prSet presAssocID="{DF13B384-B399-4E42-8F5E-B5E717C49926}" presName="horz1" presStyleCnt="0"/>
      <dgm:spPr/>
    </dgm:pt>
    <dgm:pt modelId="{A228A348-C002-45EA-9A7D-44C35A81F92D}" type="pres">
      <dgm:prSet presAssocID="{DF13B384-B399-4E42-8F5E-B5E717C49926}" presName="tx1" presStyleLbl="revTx" presStyleIdx="0" presStyleCnt="10"/>
      <dgm:spPr/>
    </dgm:pt>
    <dgm:pt modelId="{61AAB4AD-6076-43BD-A341-3C26F9FDD32F}" type="pres">
      <dgm:prSet presAssocID="{DF13B384-B399-4E42-8F5E-B5E717C49926}" presName="vert1" presStyleCnt="0"/>
      <dgm:spPr/>
    </dgm:pt>
    <dgm:pt modelId="{A3851A81-CFA8-4D0B-83AA-6908370424CF}" type="pres">
      <dgm:prSet presAssocID="{F073AF89-86C7-405F-A180-E8CC4205963D}" presName="thickLine" presStyleLbl="alignNode1" presStyleIdx="1" presStyleCnt="10"/>
      <dgm:spPr/>
    </dgm:pt>
    <dgm:pt modelId="{5FDA8D7F-C849-4E1D-BC99-20E8A1C5D4E1}" type="pres">
      <dgm:prSet presAssocID="{F073AF89-86C7-405F-A180-E8CC4205963D}" presName="horz1" presStyleCnt="0"/>
      <dgm:spPr/>
    </dgm:pt>
    <dgm:pt modelId="{1243499D-3968-4EA9-A94A-C3587A3534D3}" type="pres">
      <dgm:prSet presAssocID="{F073AF89-86C7-405F-A180-E8CC4205963D}" presName="tx1" presStyleLbl="revTx" presStyleIdx="1" presStyleCnt="10"/>
      <dgm:spPr/>
    </dgm:pt>
    <dgm:pt modelId="{0055A4E4-46E1-49C4-B244-C68BC38752A7}" type="pres">
      <dgm:prSet presAssocID="{F073AF89-86C7-405F-A180-E8CC4205963D}" presName="vert1" presStyleCnt="0"/>
      <dgm:spPr/>
    </dgm:pt>
    <dgm:pt modelId="{38B97B3C-9EC0-4C57-8DA7-BE402A4D2255}" type="pres">
      <dgm:prSet presAssocID="{313DF52D-9C78-4861-A4C7-1E30EC2B2547}" presName="thickLine" presStyleLbl="alignNode1" presStyleIdx="2" presStyleCnt="10"/>
      <dgm:spPr/>
    </dgm:pt>
    <dgm:pt modelId="{94DB7E3A-9652-48E6-BF32-D6344C7394BE}" type="pres">
      <dgm:prSet presAssocID="{313DF52D-9C78-4861-A4C7-1E30EC2B2547}" presName="horz1" presStyleCnt="0"/>
      <dgm:spPr/>
    </dgm:pt>
    <dgm:pt modelId="{2E334DEA-E1CB-4890-A190-1336D8E42226}" type="pres">
      <dgm:prSet presAssocID="{313DF52D-9C78-4861-A4C7-1E30EC2B2547}" presName="tx1" presStyleLbl="revTx" presStyleIdx="2" presStyleCnt="10"/>
      <dgm:spPr/>
    </dgm:pt>
    <dgm:pt modelId="{00D7DED1-B20D-42C2-8CEA-13E999B1C0D4}" type="pres">
      <dgm:prSet presAssocID="{313DF52D-9C78-4861-A4C7-1E30EC2B2547}" presName="vert1" presStyleCnt="0"/>
      <dgm:spPr/>
    </dgm:pt>
    <dgm:pt modelId="{F2935C46-82B5-4292-B4C4-025BB5C47736}" type="pres">
      <dgm:prSet presAssocID="{D0015F72-CB2E-49A6-A3FC-391EB201E0DA}" presName="thickLine" presStyleLbl="alignNode1" presStyleIdx="3" presStyleCnt="10"/>
      <dgm:spPr/>
    </dgm:pt>
    <dgm:pt modelId="{5B1EECDE-318D-4431-8207-11EC29907292}" type="pres">
      <dgm:prSet presAssocID="{D0015F72-CB2E-49A6-A3FC-391EB201E0DA}" presName="horz1" presStyleCnt="0"/>
      <dgm:spPr/>
    </dgm:pt>
    <dgm:pt modelId="{C870629E-6BC3-4D3B-B9A7-A9F1AFD418C4}" type="pres">
      <dgm:prSet presAssocID="{D0015F72-CB2E-49A6-A3FC-391EB201E0DA}" presName="tx1" presStyleLbl="revTx" presStyleIdx="3" presStyleCnt="10"/>
      <dgm:spPr/>
    </dgm:pt>
    <dgm:pt modelId="{DF3B5CCF-6175-42B1-B4E3-0C195EB4303D}" type="pres">
      <dgm:prSet presAssocID="{D0015F72-CB2E-49A6-A3FC-391EB201E0DA}" presName="vert1" presStyleCnt="0"/>
      <dgm:spPr/>
    </dgm:pt>
    <dgm:pt modelId="{2727C8AC-5A19-4BF4-9964-6DD588A9CB6F}" type="pres">
      <dgm:prSet presAssocID="{8C76ABF3-9003-48AB-AEA2-3B1EDB3E9BCD}" presName="thickLine" presStyleLbl="alignNode1" presStyleIdx="4" presStyleCnt="10"/>
      <dgm:spPr/>
    </dgm:pt>
    <dgm:pt modelId="{7239E99F-6ECD-4D0F-88B7-FE7616B3D0D4}" type="pres">
      <dgm:prSet presAssocID="{8C76ABF3-9003-48AB-AEA2-3B1EDB3E9BCD}" presName="horz1" presStyleCnt="0"/>
      <dgm:spPr/>
    </dgm:pt>
    <dgm:pt modelId="{D1DDD9BA-F866-40A1-A42E-EA909CC4B8EF}" type="pres">
      <dgm:prSet presAssocID="{8C76ABF3-9003-48AB-AEA2-3B1EDB3E9BCD}" presName="tx1" presStyleLbl="revTx" presStyleIdx="4" presStyleCnt="10"/>
      <dgm:spPr/>
    </dgm:pt>
    <dgm:pt modelId="{91C3F904-805A-45F6-9C1E-47DD51131554}" type="pres">
      <dgm:prSet presAssocID="{8C76ABF3-9003-48AB-AEA2-3B1EDB3E9BCD}" presName="vert1" presStyleCnt="0"/>
      <dgm:spPr/>
    </dgm:pt>
    <dgm:pt modelId="{8E578DB5-0924-4859-A1C2-E64692D11D1E}" type="pres">
      <dgm:prSet presAssocID="{0482C840-09B5-440F-8151-437B2B908903}" presName="thickLine" presStyleLbl="alignNode1" presStyleIdx="5" presStyleCnt="10"/>
      <dgm:spPr/>
    </dgm:pt>
    <dgm:pt modelId="{C51AD5F7-FF99-4D76-94B4-89DF16801031}" type="pres">
      <dgm:prSet presAssocID="{0482C840-09B5-440F-8151-437B2B908903}" presName="horz1" presStyleCnt="0"/>
      <dgm:spPr/>
    </dgm:pt>
    <dgm:pt modelId="{B8A948DF-D5C3-4127-874F-BA7A031F4CF9}" type="pres">
      <dgm:prSet presAssocID="{0482C840-09B5-440F-8151-437B2B908903}" presName="tx1" presStyleLbl="revTx" presStyleIdx="5" presStyleCnt="10"/>
      <dgm:spPr/>
    </dgm:pt>
    <dgm:pt modelId="{994ACDE8-A72D-4110-AFB8-2815784C0943}" type="pres">
      <dgm:prSet presAssocID="{0482C840-09B5-440F-8151-437B2B908903}" presName="vert1" presStyleCnt="0"/>
      <dgm:spPr/>
    </dgm:pt>
    <dgm:pt modelId="{4FA59CF9-AB41-45CB-8D55-9CDC8F7CE82F}" type="pres">
      <dgm:prSet presAssocID="{C0BF34D9-B5AD-485D-B751-4AEF0A39413C}" presName="thickLine" presStyleLbl="alignNode1" presStyleIdx="6" presStyleCnt="10"/>
      <dgm:spPr/>
    </dgm:pt>
    <dgm:pt modelId="{C8993C94-21CE-4F26-B6E9-A858798FF18F}" type="pres">
      <dgm:prSet presAssocID="{C0BF34D9-B5AD-485D-B751-4AEF0A39413C}" presName="horz1" presStyleCnt="0"/>
      <dgm:spPr/>
    </dgm:pt>
    <dgm:pt modelId="{D8505411-4A33-4C1B-8926-C6ABAAA42EB4}" type="pres">
      <dgm:prSet presAssocID="{C0BF34D9-B5AD-485D-B751-4AEF0A39413C}" presName="tx1" presStyleLbl="revTx" presStyleIdx="6" presStyleCnt="10"/>
      <dgm:spPr/>
    </dgm:pt>
    <dgm:pt modelId="{7E749F3B-DD2A-4916-9857-E2CC419117A2}" type="pres">
      <dgm:prSet presAssocID="{C0BF34D9-B5AD-485D-B751-4AEF0A39413C}" presName="vert1" presStyleCnt="0"/>
      <dgm:spPr/>
    </dgm:pt>
    <dgm:pt modelId="{81C63638-C4E8-4F5C-BC41-10401C4F379C}" type="pres">
      <dgm:prSet presAssocID="{400870AC-9ACA-44D5-865B-85379C00E5A8}" presName="thickLine" presStyleLbl="alignNode1" presStyleIdx="7" presStyleCnt="10"/>
      <dgm:spPr/>
    </dgm:pt>
    <dgm:pt modelId="{9002D760-455A-4821-AD2C-FDDAFD154D26}" type="pres">
      <dgm:prSet presAssocID="{400870AC-9ACA-44D5-865B-85379C00E5A8}" presName="horz1" presStyleCnt="0"/>
      <dgm:spPr/>
    </dgm:pt>
    <dgm:pt modelId="{FB1F48DC-56D5-4C59-91B1-0013D15392E1}" type="pres">
      <dgm:prSet presAssocID="{400870AC-9ACA-44D5-865B-85379C00E5A8}" presName="tx1" presStyleLbl="revTx" presStyleIdx="7" presStyleCnt="10"/>
      <dgm:spPr/>
    </dgm:pt>
    <dgm:pt modelId="{7D80F607-7DC7-4D46-B5B6-F47117367C99}" type="pres">
      <dgm:prSet presAssocID="{400870AC-9ACA-44D5-865B-85379C00E5A8}" presName="vert1" presStyleCnt="0"/>
      <dgm:spPr/>
    </dgm:pt>
    <dgm:pt modelId="{BFB4C154-6CA3-40EB-97BB-B2E9465BE832}" type="pres">
      <dgm:prSet presAssocID="{AB3CA010-491B-48B8-9C65-C8DD0894F01A}" presName="thickLine" presStyleLbl="alignNode1" presStyleIdx="8" presStyleCnt="10"/>
      <dgm:spPr/>
    </dgm:pt>
    <dgm:pt modelId="{118B7444-F416-4AB2-80F7-53354D3E50C6}" type="pres">
      <dgm:prSet presAssocID="{AB3CA010-491B-48B8-9C65-C8DD0894F01A}" presName="horz1" presStyleCnt="0"/>
      <dgm:spPr/>
    </dgm:pt>
    <dgm:pt modelId="{841E9434-7126-4DB6-8404-E02AE78C7D78}" type="pres">
      <dgm:prSet presAssocID="{AB3CA010-491B-48B8-9C65-C8DD0894F01A}" presName="tx1" presStyleLbl="revTx" presStyleIdx="8" presStyleCnt="10"/>
      <dgm:spPr/>
    </dgm:pt>
    <dgm:pt modelId="{95951E5D-B8FF-4EC4-B03D-13E9E19E5DC4}" type="pres">
      <dgm:prSet presAssocID="{AB3CA010-491B-48B8-9C65-C8DD0894F01A}" presName="vert1" presStyleCnt="0"/>
      <dgm:spPr/>
    </dgm:pt>
    <dgm:pt modelId="{74AA5460-5ECC-4D9F-89F1-2CA2A0DD7EF7}" type="pres">
      <dgm:prSet presAssocID="{517787D2-483B-40FB-AAC4-844DBAF97B3F}" presName="thickLine" presStyleLbl="alignNode1" presStyleIdx="9" presStyleCnt="10"/>
      <dgm:spPr/>
    </dgm:pt>
    <dgm:pt modelId="{96C3182F-32AA-45C3-933D-3EC188DF54A8}" type="pres">
      <dgm:prSet presAssocID="{517787D2-483B-40FB-AAC4-844DBAF97B3F}" presName="horz1" presStyleCnt="0"/>
      <dgm:spPr/>
    </dgm:pt>
    <dgm:pt modelId="{F10A432D-9E5F-4B01-929B-E8766E486250}" type="pres">
      <dgm:prSet presAssocID="{517787D2-483B-40FB-AAC4-844DBAF97B3F}" presName="tx1" presStyleLbl="revTx" presStyleIdx="9" presStyleCnt="10"/>
      <dgm:spPr/>
    </dgm:pt>
    <dgm:pt modelId="{64106304-560A-44A7-8E58-8E41F05CA680}" type="pres">
      <dgm:prSet presAssocID="{517787D2-483B-40FB-AAC4-844DBAF97B3F}" presName="vert1" presStyleCnt="0"/>
      <dgm:spPr/>
    </dgm:pt>
  </dgm:ptLst>
  <dgm:cxnLst>
    <dgm:cxn modelId="{93CBDA01-34A7-4985-92FD-DBF984CBB37F}" type="presOf" srcId="{400870AC-9ACA-44D5-865B-85379C00E5A8}" destId="{FB1F48DC-56D5-4C59-91B1-0013D15392E1}" srcOrd="0" destOrd="0" presId="urn:microsoft.com/office/officeart/2008/layout/LinedList"/>
    <dgm:cxn modelId="{007FBE18-09EB-42C2-AFE7-2286AE67FC39}" srcId="{4C33F155-E7DA-470D-A9E1-573DDD40A944}" destId="{8C76ABF3-9003-48AB-AEA2-3B1EDB3E9BCD}" srcOrd="4" destOrd="0" parTransId="{33BEA390-ED3F-47B8-9CDD-B1295DE3FEC3}" sibTransId="{FF304496-C5AA-4BC0-BCA1-34A6AA24B424}"/>
    <dgm:cxn modelId="{4798461D-F33D-427D-82C7-253E2E80D137}" srcId="{4C33F155-E7DA-470D-A9E1-573DDD40A944}" destId="{D0015F72-CB2E-49A6-A3FC-391EB201E0DA}" srcOrd="3" destOrd="0" parTransId="{01661277-1CAD-4148-B22D-992FFB0BAE9A}" sibTransId="{BEF9DD93-8E99-48BA-809E-33B603064234}"/>
    <dgm:cxn modelId="{F7D11325-DD86-4259-8923-175B2BC62BD9}" type="presOf" srcId="{8C76ABF3-9003-48AB-AEA2-3B1EDB3E9BCD}" destId="{D1DDD9BA-F866-40A1-A42E-EA909CC4B8EF}" srcOrd="0" destOrd="0" presId="urn:microsoft.com/office/officeart/2008/layout/LinedList"/>
    <dgm:cxn modelId="{BE7E4A2D-1326-47C1-BB96-9C1A52AF01C4}" srcId="{4C33F155-E7DA-470D-A9E1-573DDD40A944}" destId="{400870AC-9ACA-44D5-865B-85379C00E5A8}" srcOrd="7" destOrd="0" parTransId="{357A33AC-5D4C-4C87-8B82-589D32E3996E}" sibTransId="{994F37D3-413B-43E0-8465-49B310929739}"/>
    <dgm:cxn modelId="{C5492D3E-8E1A-4AE0-8EAF-61CF1D16E55F}" type="presOf" srcId="{517787D2-483B-40FB-AAC4-844DBAF97B3F}" destId="{F10A432D-9E5F-4B01-929B-E8766E486250}" srcOrd="0" destOrd="0" presId="urn:microsoft.com/office/officeart/2008/layout/LinedList"/>
    <dgm:cxn modelId="{DC133A65-0993-4E51-9E4E-4A55BFA633F9}" type="presOf" srcId="{D0015F72-CB2E-49A6-A3FC-391EB201E0DA}" destId="{C870629E-6BC3-4D3B-B9A7-A9F1AFD418C4}" srcOrd="0" destOrd="0" presId="urn:microsoft.com/office/officeart/2008/layout/LinedList"/>
    <dgm:cxn modelId="{EA55FB65-5702-4D4C-B58E-A55DB1114E84}" srcId="{4C33F155-E7DA-470D-A9E1-573DDD40A944}" destId="{313DF52D-9C78-4861-A4C7-1E30EC2B2547}" srcOrd="2" destOrd="0" parTransId="{51619BED-1AD6-4C97-BFFB-A7EE986E05EB}" sibTransId="{C340A554-2D5A-4B36-9EDB-E6986BDFD3AF}"/>
    <dgm:cxn modelId="{DF969247-AE1F-49DB-BFA1-629C8AEACCD6}" type="presOf" srcId="{0482C840-09B5-440F-8151-437B2B908903}" destId="{B8A948DF-D5C3-4127-874F-BA7A031F4CF9}" srcOrd="0" destOrd="0" presId="urn:microsoft.com/office/officeart/2008/layout/LinedList"/>
    <dgm:cxn modelId="{AACAE87C-7D89-4605-A30B-2C5312FD4BE1}" srcId="{4C33F155-E7DA-470D-A9E1-573DDD40A944}" destId="{F073AF89-86C7-405F-A180-E8CC4205963D}" srcOrd="1" destOrd="0" parTransId="{8A632BF3-02F7-4718-935B-12B861C4CA9F}" sibTransId="{7B7CC2BF-33E6-47E5-98F2-AD9CB73AF190}"/>
    <dgm:cxn modelId="{E4080B81-F1DE-4FA3-AA0C-7F665407317C}" type="presOf" srcId="{AB3CA010-491B-48B8-9C65-C8DD0894F01A}" destId="{841E9434-7126-4DB6-8404-E02AE78C7D78}" srcOrd="0" destOrd="0" presId="urn:microsoft.com/office/officeart/2008/layout/LinedList"/>
    <dgm:cxn modelId="{2248998C-A726-45BD-809A-243D0B4C75D2}" type="presOf" srcId="{4C33F155-E7DA-470D-A9E1-573DDD40A944}" destId="{B6331AAE-14EE-4270-A744-DEEA253BB604}" srcOrd="0" destOrd="0" presId="urn:microsoft.com/office/officeart/2008/layout/LinedList"/>
    <dgm:cxn modelId="{BE9642A6-A61A-4097-AF46-D32825E9C585}" srcId="{4C33F155-E7DA-470D-A9E1-573DDD40A944}" destId="{DF13B384-B399-4E42-8F5E-B5E717C49926}" srcOrd="0" destOrd="0" parTransId="{5B2AF018-91AB-40A9-BA7B-E5E754518036}" sibTransId="{E3C16D14-2F81-428A-B748-03A373921C99}"/>
    <dgm:cxn modelId="{C739A6AE-6B80-40C6-BC00-F68F8CF5276D}" srcId="{4C33F155-E7DA-470D-A9E1-573DDD40A944}" destId="{C0BF34D9-B5AD-485D-B751-4AEF0A39413C}" srcOrd="6" destOrd="0" parTransId="{138B8612-95F4-4E8E-9F3C-A1FA12B065AB}" sibTransId="{E8513F6F-BECE-4616-999D-E1DF00DFB605}"/>
    <dgm:cxn modelId="{28C31AC3-41D7-4979-A36C-0945B2C61346}" srcId="{4C33F155-E7DA-470D-A9E1-573DDD40A944}" destId="{0482C840-09B5-440F-8151-437B2B908903}" srcOrd="5" destOrd="0" parTransId="{A8715FE5-017B-43B7-8316-CF569C5F64A2}" sibTransId="{004FFEA3-9584-49B7-B95F-90E276C54F47}"/>
    <dgm:cxn modelId="{47FF19C7-DE14-4633-885F-1991DB2FB4B1}" srcId="{4C33F155-E7DA-470D-A9E1-573DDD40A944}" destId="{517787D2-483B-40FB-AAC4-844DBAF97B3F}" srcOrd="9" destOrd="0" parTransId="{F734B93A-D867-42C7-83DF-2B9A132926E5}" sibTransId="{54331A30-778B-43BC-A920-7A162143961B}"/>
    <dgm:cxn modelId="{83B958CA-AB6B-4910-8873-9F282E133FA5}" srcId="{4C33F155-E7DA-470D-A9E1-573DDD40A944}" destId="{AB3CA010-491B-48B8-9C65-C8DD0894F01A}" srcOrd="8" destOrd="0" parTransId="{6D115691-BBA9-40DF-858F-FC55C33C0B8E}" sibTransId="{E61257B8-AA12-4F3C-ABE8-E3A33C3E7C06}"/>
    <dgm:cxn modelId="{1D0ACDD5-9D3B-4124-9E69-D62D81D6414F}" type="presOf" srcId="{DF13B384-B399-4E42-8F5E-B5E717C49926}" destId="{A228A348-C002-45EA-9A7D-44C35A81F92D}" srcOrd="0" destOrd="0" presId="urn:microsoft.com/office/officeart/2008/layout/LinedList"/>
    <dgm:cxn modelId="{703311F2-C213-4691-9759-99329F6A5E8E}" type="presOf" srcId="{C0BF34D9-B5AD-485D-B751-4AEF0A39413C}" destId="{D8505411-4A33-4C1B-8926-C6ABAAA42EB4}" srcOrd="0" destOrd="0" presId="urn:microsoft.com/office/officeart/2008/layout/LinedList"/>
    <dgm:cxn modelId="{AD5B47F7-CED5-4C99-8873-8E5251E09046}" type="presOf" srcId="{F073AF89-86C7-405F-A180-E8CC4205963D}" destId="{1243499D-3968-4EA9-A94A-C3587A3534D3}" srcOrd="0" destOrd="0" presId="urn:microsoft.com/office/officeart/2008/layout/LinedList"/>
    <dgm:cxn modelId="{0642A7FF-7C4B-48E3-8774-734E77BDBE88}" type="presOf" srcId="{313DF52D-9C78-4861-A4C7-1E30EC2B2547}" destId="{2E334DEA-E1CB-4890-A190-1336D8E42226}" srcOrd="0" destOrd="0" presId="urn:microsoft.com/office/officeart/2008/layout/LinedList"/>
    <dgm:cxn modelId="{DBC746DC-B4AD-4EB3-9EA5-1D7F0BCCCD4D}" type="presParOf" srcId="{B6331AAE-14EE-4270-A744-DEEA253BB604}" destId="{6E699988-9109-4A4C-9B2F-186D782F50A1}" srcOrd="0" destOrd="0" presId="urn:microsoft.com/office/officeart/2008/layout/LinedList"/>
    <dgm:cxn modelId="{1F96122A-6664-4E90-8CD7-64D9FA4A2371}" type="presParOf" srcId="{B6331AAE-14EE-4270-A744-DEEA253BB604}" destId="{8D8420D2-C547-4092-80F3-A5B3888E34AE}" srcOrd="1" destOrd="0" presId="urn:microsoft.com/office/officeart/2008/layout/LinedList"/>
    <dgm:cxn modelId="{E0F3B272-D6A3-4233-9498-D6B0D517469D}" type="presParOf" srcId="{8D8420D2-C547-4092-80F3-A5B3888E34AE}" destId="{A228A348-C002-45EA-9A7D-44C35A81F92D}" srcOrd="0" destOrd="0" presId="urn:microsoft.com/office/officeart/2008/layout/LinedList"/>
    <dgm:cxn modelId="{4C91D291-859A-46B0-A249-336F918E3325}" type="presParOf" srcId="{8D8420D2-C547-4092-80F3-A5B3888E34AE}" destId="{61AAB4AD-6076-43BD-A341-3C26F9FDD32F}" srcOrd="1" destOrd="0" presId="urn:microsoft.com/office/officeart/2008/layout/LinedList"/>
    <dgm:cxn modelId="{9C7BFDB8-5142-47C4-B0BB-6B702E47201B}" type="presParOf" srcId="{B6331AAE-14EE-4270-A744-DEEA253BB604}" destId="{A3851A81-CFA8-4D0B-83AA-6908370424CF}" srcOrd="2" destOrd="0" presId="urn:microsoft.com/office/officeart/2008/layout/LinedList"/>
    <dgm:cxn modelId="{D612F50F-6A0F-42CB-AACC-A4DB178148E5}" type="presParOf" srcId="{B6331AAE-14EE-4270-A744-DEEA253BB604}" destId="{5FDA8D7F-C849-4E1D-BC99-20E8A1C5D4E1}" srcOrd="3" destOrd="0" presId="urn:microsoft.com/office/officeart/2008/layout/LinedList"/>
    <dgm:cxn modelId="{62700E8E-2160-411D-B85F-C764C174F77B}" type="presParOf" srcId="{5FDA8D7F-C849-4E1D-BC99-20E8A1C5D4E1}" destId="{1243499D-3968-4EA9-A94A-C3587A3534D3}" srcOrd="0" destOrd="0" presId="urn:microsoft.com/office/officeart/2008/layout/LinedList"/>
    <dgm:cxn modelId="{713FF5E0-6E80-42C3-836F-105EA19B0BFF}" type="presParOf" srcId="{5FDA8D7F-C849-4E1D-BC99-20E8A1C5D4E1}" destId="{0055A4E4-46E1-49C4-B244-C68BC38752A7}" srcOrd="1" destOrd="0" presId="urn:microsoft.com/office/officeart/2008/layout/LinedList"/>
    <dgm:cxn modelId="{BD8BBF3A-EE4D-4770-8158-EC37C7D9EBE9}" type="presParOf" srcId="{B6331AAE-14EE-4270-A744-DEEA253BB604}" destId="{38B97B3C-9EC0-4C57-8DA7-BE402A4D2255}" srcOrd="4" destOrd="0" presId="urn:microsoft.com/office/officeart/2008/layout/LinedList"/>
    <dgm:cxn modelId="{39CDBD5E-41C3-4D51-83CA-C250FA22902A}" type="presParOf" srcId="{B6331AAE-14EE-4270-A744-DEEA253BB604}" destId="{94DB7E3A-9652-48E6-BF32-D6344C7394BE}" srcOrd="5" destOrd="0" presId="urn:microsoft.com/office/officeart/2008/layout/LinedList"/>
    <dgm:cxn modelId="{6E7AF854-7426-41EB-9B40-1B1FD157312A}" type="presParOf" srcId="{94DB7E3A-9652-48E6-BF32-D6344C7394BE}" destId="{2E334DEA-E1CB-4890-A190-1336D8E42226}" srcOrd="0" destOrd="0" presId="urn:microsoft.com/office/officeart/2008/layout/LinedList"/>
    <dgm:cxn modelId="{807C90D8-3515-40F0-81D1-7BEB90DE4DE1}" type="presParOf" srcId="{94DB7E3A-9652-48E6-BF32-D6344C7394BE}" destId="{00D7DED1-B20D-42C2-8CEA-13E999B1C0D4}" srcOrd="1" destOrd="0" presId="urn:microsoft.com/office/officeart/2008/layout/LinedList"/>
    <dgm:cxn modelId="{F6E99CD5-82B8-4821-9B9F-71C604CBB264}" type="presParOf" srcId="{B6331AAE-14EE-4270-A744-DEEA253BB604}" destId="{F2935C46-82B5-4292-B4C4-025BB5C47736}" srcOrd="6" destOrd="0" presId="urn:microsoft.com/office/officeart/2008/layout/LinedList"/>
    <dgm:cxn modelId="{4D810519-C2CE-4036-ADD5-8F534DD55DA8}" type="presParOf" srcId="{B6331AAE-14EE-4270-A744-DEEA253BB604}" destId="{5B1EECDE-318D-4431-8207-11EC29907292}" srcOrd="7" destOrd="0" presId="urn:microsoft.com/office/officeart/2008/layout/LinedList"/>
    <dgm:cxn modelId="{7F44F0AF-AB1B-48B9-B9FA-1A60CBF63397}" type="presParOf" srcId="{5B1EECDE-318D-4431-8207-11EC29907292}" destId="{C870629E-6BC3-4D3B-B9A7-A9F1AFD418C4}" srcOrd="0" destOrd="0" presId="urn:microsoft.com/office/officeart/2008/layout/LinedList"/>
    <dgm:cxn modelId="{3686391A-714C-456A-8884-041F8EFB6A2D}" type="presParOf" srcId="{5B1EECDE-318D-4431-8207-11EC29907292}" destId="{DF3B5CCF-6175-42B1-B4E3-0C195EB4303D}" srcOrd="1" destOrd="0" presId="urn:microsoft.com/office/officeart/2008/layout/LinedList"/>
    <dgm:cxn modelId="{05A69630-8CEA-4FB8-80B5-BDA4C73F1BA4}" type="presParOf" srcId="{B6331AAE-14EE-4270-A744-DEEA253BB604}" destId="{2727C8AC-5A19-4BF4-9964-6DD588A9CB6F}" srcOrd="8" destOrd="0" presId="urn:microsoft.com/office/officeart/2008/layout/LinedList"/>
    <dgm:cxn modelId="{0B098681-372E-4D18-AE2F-EECF3F8F626F}" type="presParOf" srcId="{B6331AAE-14EE-4270-A744-DEEA253BB604}" destId="{7239E99F-6ECD-4D0F-88B7-FE7616B3D0D4}" srcOrd="9" destOrd="0" presId="urn:microsoft.com/office/officeart/2008/layout/LinedList"/>
    <dgm:cxn modelId="{C4556191-3C43-4461-B599-04FDD364DA52}" type="presParOf" srcId="{7239E99F-6ECD-4D0F-88B7-FE7616B3D0D4}" destId="{D1DDD9BA-F866-40A1-A42E-EA909CC4B8EF}" srcOrd="0" destOrd="0" presId="urn:microsoft.com/office/officeart/2008/layout/LinedList"/>
    <dgm:cxn modelId="{9276799D-DE91-48FF-A4A5-13B8B1CA63E0}" type="presParOf" srcId="{7239E99F-6ECD-4D0F-88B7-FE7616B3D0D4}" destId="{91C3F904-805A-45F6-9C1E-47DD51131554}" srcOrd="1" destOrd="0" presId="urn:microsoft.com/office/officeart/2008/layout/LinedList"/>
    <dgm:cxn modelId="{0CA99DF5-01CD-4B04-B471-3DB72C65B7C6}" type="presParOf" srcId="{B6331AAE-14EE-4270-A744-DEEA253BB604}" destId="{8E578DB5-0924-4859-A1C2-E64692D11D1E}" srcOrd="10" destOrd="0" presId="urn:microsoft.com/office/officeart/2008/layout/LinedList"/>
    <dgm:cxn modelId="{8DA52E27-A890-48CE-AAFA-69CBBBEA032F}" type="presParOf" srcId="{B6331AAE-14EE-4270-A744-DEEA253BB604}" destId="{C51AD5F7-FF99-4D76-94B4-89DF16801031}" srcOrd="11" destOrd="0" presId="urn:microsoft.com/office/officeart/2008/layout/LinedList"/>
    <dgm:cxn modelId="{E5848FA1-687C-4279-8FA3-F59EDA8AC4E4}" type="presParOf" srcId="{C51AD5F7-FF99-4D76-94B4-89DF16801031}" destId="{B8A948DF-D5C3-4127-874F-BA7A031F4CF9}" srcOrd="0" destOrd="0" presId="urn:microsoft.com/office/officeart/2008/layout/LinedList"/>
    <dgm:cxn modelId="{13E8CE81-9DFA-450F-AE84-598835BC2F15}" type="presParOf" srcId="{C51AD5F7-FF99-4D76-94B4-89DF16801031}" destId="{994ACDE8-A72D-4110-AFB8-2815784C0943}" srcOrd="1" destOrd="0" presId="urn:microsoft.com/office/officeart/2008/layout/LinedList"/>
    <dgm:cxn modelId="{5621F4FA-4978-4A96-B472-CD30E6234052}" type="presParOf" srcId="{B6331AAE-14EE-4270-A744-DEEA253BB604}" destId="{4FA59CF9-AB41-45CB-8D55-9CDC8F7CE82F}" srcOrd="12" destOrd="0" presId="urn:microsoft.com/office/officeart/2008/layout/LinedList"/>
    <dgm:cxn modelId="{D4E1A60F-FF52-474D-83EA-AB851D635C53}" type="presParOf" srcId="{B6331AAE-14EE-4270-A744-DEEA253BB604}" destId="{C8993C94-21CE-4F26-B6E9-A858798FF18F}" srcOrd="13" destOrd="0" presId="urn:microsoft.com/office/officeart/2008/layout/LinedList"/>
    <dgm:cxn modelId="{6551FF40-AF14-4740-9EF9-D462567DF293}" type="presParOf" srcId="{C8993C94-21CE-4F26-B6E9-A858798FF18F}" destId="{D8505411-4A33-4C1B-8926-C6ABAAA42EB4}" srcOrd="0" destOrd="0" presId="urn:microsoft.com/office/officeart/2008/layout/LinedList"/>
    <dgm:cxn modelId="{1FB7CFF7-5094-4ECC-AA65-0A7E6938D0CC}" type="presParOf" srcId="{C8993C94-21CE-4F26-B6E9-A858798FF18F}" destId="{7E749F3B-DD2A-4916-9857-E2CC419117A2}" srcOrd="1" destOrd="0" presId="urn:microsoft.com/office/officeart/2008/layout/LinedList"/>
    <dgm:cxn modelId="{C2FD9EB8-744C-49A3-AE5E-637B6B702577}" type="presParOf" srcId="{B6331AAE-14EE-4270-A744-DEEA253BB604}" destId="{81C63638-C4E8-4F5C-BC41-10401C4F379C}" srcOrd="14" destOrd="0" presId="urn:microsoft.com/office/officeart/2008/layout/LinedList"/>
    <dgm:cxn modelId="{487B8736-3673-405A-9D53-E6890209B8BF}" type="presParOf" srcId="{B6331AAE-14EE-4270-A744-DEEA253BB604}" destId="{9002D760-455A-4821-AD2C-FDDAFD154D26}" srcOrd="15" destOrd="0" presId="urn:microsoft.com/office/officeart/2008/layout/LinedList"/>
    <dgm:cxn modelId="{A21D28F1-6887-4EA7-9163-3C9333B3C79F}" type="presParOf" srcId="{9002D760-455A-4821-AD2C-FDDAFD154D26}" destId="{FB1F48DC-56D5-4C59-91B1-0013D15392E1}" srcOrd="0" destOrd="0" presId="urn:microsoft.com/office/officeart/2008/layout/LinedList"/>
    <dgm:cxn modelId="{07B95D7A-7E54-4C91-BE22-32A65B1D469F}" type="presParOf" srcId="{9002D760-455A-4821-AD2C-FDDAFD154D26}" destId="{7D80F607-7DC7-4D46-B5B6-F47117367C99}" srcOrd="1" destOrd="0" presId="urn:microsoft.com/office/officeart/2008/layout/LinedList"/>
    <dgm:cxn modelId="{5E2723C5-DF87-4E46-9402-54C03E15C292}" type="presParOf" srcId="{B6331AAE-14EE-4270-A744-DEEA253BB604}" destId="{BFB4C154-6CA3-40EB-97BB-B2E9465BE832}" srcOrd="16" destOrd="0" presId="urn:microsoft.com/office/officeart/2008/layout/LinedList"/>
    <dgm:cxn modelId="{C8A6C081-02A5-435D-AAFE-FCAD4D7D6D43}" type="presParOf" srcId="{B6331AAE-14EE-4270-A744-DEEA253BB604}" destId="{118B7444-F416-4AB2-80F7-53354D3E50C6}" srcOrd="17" destOrd="0" presId="urn:microsoft.com/office/officeart/2008/layout/LinedList"/>
    <dgm:cxn modelId="{D57164C6-8271-437A-B419-69CC1FAF1E1B}" type="presParOf" srcId="{118B7444-F416-4AB2-80F7-53354D3E50C6}" destId="{841E9434-7126-4DB6-8404-E02AE78C7D78}" srcOrd="0" destOrd="0" presId="urn:microsoft.com/office/officeart/2008/layout/LinedList"/>
    <dgm:cxn modelId="{CAE8C82F-9FFC-49B6-9576-B8648038398C}" type="presParOf" srcId="{118B7444-F416-4AB2-80F7-53354D3E50C6}" destId="{95951E5D-B8FF-4EC4-B03D-13E9E19E5DC4}" srcOrd="1" destOrd="0" presId="urn:microsoft.com/office/officeart/2008/layout/LinedList"/>
    <dgm:cxn modelId="{0897028E-60FC-4B83-8ACC-C42D18AC8555}" type="presParOf" srcId="{B6331AAE-14EE-4270-A744-DEEA253BB604}" destId="{74AA5460-5ECC-4D9F-89F1-2CA2A0DD7EF7}" srcOrd="18" destOrd="0" presId="urn:microsoft.com/office/officeart/2008/layout/LinedList"/>
    <dgm:cxn modelId="{F9D627B1-7DFE-4944-8DB9-814C6C5348C7}" type="presParOf" srcId="{B6331AAE-14EE-4270-A744-DEEA253BB604}" destId="{96C3182F-32AA-45C3-933D-3EC188DF54A8}" srcOrd="19" destOrd="0" presId="urn:microsoft.com/office/officeart/2008/layout/LinedList"/>
    <dgm:cxn modelId="{C3590A32-1BE1-446D-B496-46BDF7BB1241}" type="presParOf" srcId="{96C3182F-32AA-45C3-933D-3EC188DF54A8}" destId="{F10A432D-9E5F-4B01-929B-E8766E486250}" srcOrd="0" destOrd="0" presId="urn:microsoft.com/office/officeart/2008/layout/LinedList"/>
    <dgm:cxn modelId="{B3C2739A-FE11-4AD3-AB55-4CE5700864B9}" type="presParOf" srcId="{96C3182F-32AA-45C3-933D-3EC188DF54A8}" destId="{64106304-560A-44A7-8E58-8E41F05CA6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99988-9109-4A4C-9B2F-186D782F50A1}">
      <dsp:nvSpPr>
        <dsp:cNvPr id="0" name=""/>
        <dsp:cNvSpPr/>
      </dsp:nvSpPr>
      <dsp:spPr>
        <a:xfrm>
          <a:off x="0" y="617"/>
          <a:ext cx="4663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8A348-C002-45EA-9A7D-44C35A81F92D}">
      <dsp:nvSpPr>
        <dsp:cNvPr id="0" name=""/>
        <dsp:cNvSpPr/>
      </dsp:nvSpPr>
      <dsp:spPr>
        <a:xfrm>
          <a:off x="0" y="617"/>
          <a:ext cx="4663440" cy="505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YouTube Videos</a:t>
          </a:r>
        </a:p>
      </dsp:txBody>
      <dsp:txXfrm>
        <a:off x="0" y="617"/>
        <a:ext cx="4663440" cy="505684"/>
      </dsp:txXfrm>
    </dsp:sp>
    <dsp:sp modelId="{A3851A81-CFA8-4D0B-83AA-6908370424CF}">
      <dsp:nvSpPr>
        <dsp:cNvPr id="0" name=""/>
        <dsp:cNvSpPr/>
      </dsp:nvSpPr>
      <dsp:spPr>
        <a:xfrm>
          <a:off x="0" y="506301"/>
          <a:ext cx="4663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3499D-3968-4EA9-A94A-C3587A3534D3}">
      <dsp:nvSpPr>
        <dsp:cNvPr id="0" name=""/>
        <dsp:cNvSpPr/>
      </dsp:nvSpPr>
      <dsp:spPr>
        <a:xfrm>
          <a:off x="0" y="506301"/>
          <a:ext cx="4663440" cy="505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Website games</a:t>
          </a:r>
        </a:p>
      </dsp:txBody>
      <dsp:txXfrm>
        <a:off x="0" y="506301"/>
        <a:ext cx="4663440" cy="505684"/>
      </dsp:txXfrm>
    </dsp:sp>
    <dsp:sp modelId="{38B97B3C-9EC0-4C57-8DA7-BE402A4D2255}">
      <dsp:nvSpPr>
        <dsp:cNvPr id="0" name=""/>
        <dsp:cNvSpPr/>
      </dsp:nvSpPr>
      <dsp:spPr>
        <a:xfrm>
          <a:off x="0" y="1011985"/>
          <a:ext cx="4663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34DEA-E1CB-4890-A190-1336D8E42226}">
      <dsp:nvSpPr>
        <dsp:cNvPr id="0" name=""/>
        <dsp:cNvSpPr/>
      </dsp:nvSpPr>
      <dsp:spPr>
        <a:xfrm>
          <a:off x="0" y="1011985"/>
          <a:ext cx="4663440" cy="505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WebQuest</a:t>
          </a:r>
        </a:p>
      </dsp:txBody>
      <dsp:txXfrm>
        <a:off x="0" y="1011985"/>
        <a:ext cx="4663440" cy="505684"/>
      </dsp:txXfrm>
    </dsp:sp>
    <dsp:sp modelId="{F2935C46-82B5-4292-B4C4-025BB5C47736}">
      <dsp:nvSpPr>
        <dsp:cNvPr id="0" name=""/>
        <dsp:cNvSpPr/>
      </dsp:nvSpPr>
      <dsp:spPr>
        <a:xfrm>
          <a:off x="0" y="1517669"/>
          <a:ext cx="4663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0629E-6BC3-4D3B-B9A7-A9F1AFD418C4}">
      <dsp:nvSpPr>
        <dsp:cNvPr id="0" name=""/>
        <dsp:cNvSpPr/>
      </dsp:nvSpPr>
      <dsp:spPr>
        <a:xfrm>
          <a:off x="0" y="1517669"/>
          <a:ext cx="4663440" cy="505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BrainPOP</a:t>
          </a:r>
        </a:p>
      </dsp:txBody>
      <dsp:txXfrm>
        <a:off x="0" y="1517669"/>
        <a:ext cx="4663440" cy="505684"/>
      </dsp:txXfrm>
    </dsp:sp>
    <dsp:sp modelId="{2727C8AC-5A19-4BF4-9964-6DD588A9CB6F}">
      <dsp:nvSpPr>
        <dsp:cNvPr id="0" name=""/>
        <dsp:cNvSpPr/>
      </dsp:nvSpPr>
      <dsp:spPr>
        <a:xfrm>
          <a:off x="0" y="2023353"/>
          <a:ext cx="4663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DD9BA-F866-40A1-A42E-EA909CC4B8EF}">
      <dsp:nvSpPr>
        <dsp:cNvPr id="0" name=""/>
        <dsp:cNvSpPr/>
      </dsp:nvSpPr>
      <dsp:spPr>
        <a:xfrm>
          <a:off x="0" y="2023353"/>
          <a:ext cx="4663440" cy="505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Freckle</a:t>
          </a:r>
        </a:p>
      </dsp:txBody>
      <dsp:txXfrm>
        <a:off x="0" y="2023353"/>
        <a:ext cx="4663440" cy="505684"/>
      </dsp:txXfrm>
    </dsp:sp>
    <dsp:sp modelId="{8E578DB5-0924-4859-A1C2-E64692D11D1E}">
      <dsp:nvSpPr>
        <dsp:cNvPr id="0" name=""/>
        <dsp:cNvSpPr/>
      </dsp:nvSpPr>
      <dsp:spPr>
        <a:xfrm>
          <a:off x="0" y="2529037"/>
          <a:ext cx="4663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948DF-D5C3-4127-874F-BA7A031F4CF9}">
      <dsp:nvSpPr>
        <dsp:cNvPr id="0" name=""/>
        <dsp:cNvSpPr/>
      </dsp:nvSpPr>
      <dsp:spPr>
        <a:xfrm>
          <a:off x="0" y="2529038"/>
          <a:ext cx="4663440" cy="505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ABC Mouse</a:t>
          </a:r>
        </a:p>
      </dsp:txBody>
      <dsp:txXfrm>
        <a:off x="0" y="2529038"/>
        <a:ext cx="4663440" cy="505684"/>
      </dsp:txXfrm>
    </dsp:sp>
    <dsp:sp modelId="{4FA59CF9-AB41-45CB-8D55-9CDC8F7CE82F}">
      <dsp:nvSpPr>
        <dsp:cNvPr id="0" name=""/>
        <dsp:cNvSpPr/>
      </dsp:nvSpPr>
      <dsp:spPr>
        <a:xfrm>
          <a:off x="0" y="3034722"/>
          <a:ext cx="4663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05411-4A33-4C1B-8926-C6ABAAA42EB4}">
      <dsp:nvSpPr>
        <dsp:cNvPr id="0" name=""/>
        <dsp:cNvSpPr/>
      </dsp:nvSpPr>
      <dsp:spPr>
        <a:xfrm>
          <a:off x="0" y="3034722"/>
          <a:ext cx="4663440" cy="505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Prodigy</a:t>
          </a:r>
        </a:p>
      </dsp:txBody>
      <dsp:txXfrm>
        <a:off x="0" y="3034722"/>
        <a:ext cx="4663440" cy="505684"/>
      </dsp:txXfrm>
    </dsp:sp>
    <dsp:sp modelId="{81C63638-C4E8-4F5C-BC41-10401C4F379C}">
      <dsp:nvSpPr>
        <dsp:cNvPr id="0" name=""/>
        <dsp:cNvSpPr/>
      </dsp:nvSpPr>
      <dsp:spPr>
        <a:xfrm>
          <a:off x="0" y="3540406"/>
          <a:ext cx="4663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F48DC-56D5-4C59-91B1-0013D15392E1}">
      <dsp:nvSpPr>
        <dsp:cNvPr id="0" name=""/>
        <dsp:cNvSpPr/>
      </dsp:nvSpPr>
      <dsp:spPr>
        <a:xfrm>
          <a:off x="0" y="3540406"/>
          <a:ext cx="4663440" cy="505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Vocabulary Games</a:t>
          </a:r>
        </a:p>
      </dsp:txBody>
      <dsp:txXfrm>
        <a:off x="0" y="3540406"/>
        <a:ext cx="4663440" cy="505684"/>
      </dsp:txXfrm>
    </dsp:sp>
    <dsp:sp modelId="{BFB4C154-6CA3-40EB-97BB-B2E9465BE832}">
      <dsp:nvSpPr>
        <dsp:cNvPr id="0" name=""/>
        <dsp:cNvSpPr/>
      </dsp:nvSpPr>
      <dsp:spPr>
        <a:xfrm>
          <a:off x="0" y="4046090"/>
          <a:ext cx="4663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E9434-7126-4DB6-8404-E02AE78C7D78}">
      <dsp:nvSpPr>
        <dsp:cNvPr id="0" name=""/>
        <dsp:cNvSpPr/>
      </dsp:nvSpPr>
      <dsp:spPr>
        <a:xfrm>
          <a:off x="0" y="4046090"/>
          <a:ext cx="4663440" cy="505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Textbook Activities</a:t>
          </a:r>
        </a:p>
      </dsp:txBody>
      <dsp:txXfrm>
        <a:off x="0" y="4046090"/>
        <a:ext cx="4663440" cy="505684"/>
      </dsp:txXfrm>
    </dsp:sp>
    <dsp:sp modelId="{74AA5460-5ECC-4D9F-89F1-2CA2A0DD7EF7}">
      <dsp:nvSpPr>
        <dsp:cNvPr id="0" name=""/>
        <dsp:cNvSpPr/>
      </dsp:nvSpPr>
      <dsp:spPr>
        <a:xfrm>
          <a:off x="0" y="4551774"/>
          <a:ext cx="4663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A432D-9E5F-4B01-929B-E8766E486250}">
      <dsp:nvSpPr>
        <dsp:cNvPr id="0" name=""/>
        <dsp:cNvSpPr/>
      </dsp:nvSpPr>
      <dsp:spPr>
        <a:xfrm>
          <a:off x="0" y="4551774"/>
          <a:ext cx="4663440" cy="505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Skill Practice Sites</a:t>
          </a:r>
        </a:p>
      </dsp:txBody>
      <dsp:txXfrm>
        <a:off x="0" y="4551774"/>
        <a:ext cx="4663440" cy="505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C8DA11-F8A7-4BCD-8047-387CDED73CA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0C0231-DBFD-4A6F-9E51-C1B49C1A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2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198" y="-42404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2" y="1740856"/>
            <a:ext cx="4775075" cy="163090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Virtual Parent Meeting with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Mrs. Elliott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6764" y="3152910"/>
            <a:ext cx="1804723" cy="1797662"/>
          </a:xfrm>
        </p:spPr>
        <p:txBody>
          <a:bodyPr numCol="1">
            <a:normAutofit fontScale="92500" lnSpcReduction="10000"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August 24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September 7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October 5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November 2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December 7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2B715-81E6-4356-8604-C8DECF54DF57}"/>
              </a:ext>
            </a:extLst>
          </p:cNvPr>
          <p:cNvSpPr txBox="1"/>
          <p:nvPr/>
        </p:nvSpPr>
        <p:spPr>
          <a:xfrm>
            <a:off x="8726557" y="57845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37B016-9C79-44A1-A46C-11D555E56CE7}"/>
              </a:ext>
            </a:extLst>
          </p:cNvPr>
          <p:cNvSpPr txBox="1"/>
          <p:nvPr/>
        </p:nvSpPr>
        <p:spPr>
          <a:xfrm>
            <a:off x="7760886" y="3386591"/>
            <a:ext cx="3109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4"/>
                </a:solidFill>
              </a:rPr>
              <a:t>ZOOM Meeting at 5:30 pm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4"/>
                </a:solidFill>
              </a:rPr>
              <a:t>ID: 328 766 1773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4"/>
                </a:solidFill>
              </a:rPr>
              <a:t>Passcode: Summit</a:t>
            </a:r>
          </a:p>
        </p:txBody>
      </p:sp>
      <p:pic>
        <p:nvPicPr>
          <p:cNvPr id="7" name="Picture 6" descr="A person standing next to a person in a santa garment holding a sign&#10;&#10;Description automatically generated with low confidence">
            <a:extLst>
              <a:ext uri="{FF2B5EF4-FFF2-40B4-BE49-F238E27FC236}">
                <a16:creationId xmlns:a16="http://schemas.microsoft.com/office/drawing/2014/main" id="{9F02798F-B521-4C63-96E2-28BE3EB87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6" y="1175372"/>
            <a:ext cx="5592081" cy="418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DFC864-2FCC-4BF7-BD8A-E375963B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758157"/>
          </a:xfrm>
        </p:spPr>
        <p:txBody>
          <a:bodyPr/>
          <a:lstStyle/>
          <a:p>
            <a:pPr algn="ctr"/>
            <a:r>
              <a:rPr lang="en-US" dirty="0"/>
              <a:t>Worksheet(s)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18844-CAE6-4A2A-9B86-AFDB6FF97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1659835"/>
            <a:ext cx="3144774" cy="42380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worksheet will include a QR Code.</a:t>
            </a:r>
          </a:p>
          <a:p>
            <a:endParaRPr lang="en-US" dirty="0"/>
          </a:p>
          <a:p>
            <a:r>
              <a:rPr lang="en-US" sz="1900" b="1" dirty="0">
                <a:solidFill>
                  <a:srgbClr val="FF0000"/>
                </a:solidFill>
              </a:rPr>
              <a:t>The body of the page will be the work that needs to be completed.</a:t>
            </a:r>
          </a:p>
          <a:p>
            <a:endParaRPr lang="en-US" dirty="0"/>
          </a:p>
          <a:p>
            <a:r>
              <a:rPr lang="en-US" dirty="0"/>
              <a:t>Each page will also include an extension activity.  These activities are optional and can be done to reinforce learning.</a:t>
            </a:r>
          </a:p>
        </p:txBody>
      </p:sp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7EF6DDD7-B4D6-40A2-9A57-DC08C6874B59}"/>
              </a:ext>
            </a:extLst>
          </p:cNvPr>
          <p:cNvGraphicFramePr>
            <a:graphicFrameLocks noGrp="1" noChangeAspect="1"/>
          </p:cNvGraphicFramePr>
          <p:nvPr>
            <p:ph type="pic" idx="1"/>
          </p:nvPr>
        </p:nvGraphicFramePr>
        <p:xfrm>
          <a:off x="1803400" y="238125"/>
          <a:ext cx="4546600" cy="638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5956042" imgH="8361725" progId="Word.Document.12">
                  <p:embed/>
                </p:oleObj>
              </mc:Choice>
              <mc:Fallback>
                <p:oleObj name="Document" r:id="rId3" imgW="5956042" imgH="8361725" progId="Word.Document.12">
                  <p:embed/>
                  <p:pic>
                    <p:nvPicPr>
                      <p:cNvPr id="7" name="Picture Placeholder 6">
                        <a:extLst>
                          <a:ext uri="{FF2B5EF4-FFF2-40B4-BE49-F238E27FC236}">
                            <a16:creationId xmlns:a16="http://schemas.microsoft.com/office/drawing/2014/main" id="{7EF6DDD7-B4D6-40A2-9A57-DC08C6874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3400" y="238125"/>
                        <a:ext cx="4546600" cy="638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7394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2B079F-67AB-406D-828E-1BB6501E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Codes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95A78-A620-48F0-AE5F-8D1E1A12A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Video Directions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points to remember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 Problems</a:t>
            </a:r>
          </a:p>
        </p:txBody>
      </p:sp>
      <p:pic>
        <p:nvPicPr>
          <p:cNvPr id="3076" name="Picture 4" descr="QR Code API for Static Codes | QR Code Generator">
            <a:extLst>
              <a:ext uri="{FF2B5EF4-FFF2-40B4-BE49-F238E27FC236}">
                <a16:creationId xmlns:a16="http://schemas.microsoft.com/office/drawing/2014/main" id="{AD27B65F-A569-4154-85E3-595B711AF1F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0" b="85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772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 Earth Day Read Alouds with Earth-Friendly Activities - The Sassy Apple">
            <a:extLst>
              <a:ext uri="{FF2B5EF4-FFF2-40B4-BE49-F238E27FC236}">
                <a16:creationId xmlns:a16="http://schemas.microsoft.com/office/drawing/2014/main" id="{DB6D7316-65B5-4C77-9986-22CEA130B62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84210" y="2189747"/>
            <a:ext cx="5987222" cy="29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00" name="Content Placeholder 3">
            <a:extLst>
              <a:ext uri="{FF2B5EF4-FFF2-40B4-BE49-F238E27FC236}">
                <a16:creationId xmlns:a16="http://schemas.microsoft.com/office/drawing/2014/main" id="{0C7219D6-43D9-4178-AE99-9C542A32DEC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461760" y="794084"/>
          <a:ext cx="4663440" cy="5058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418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CED9-71D0-4852-A8B7-4CB85604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0" kern="1200" cap="none" spc="0" baseline="0" dirty="0">
                <a:effectLst/>
                <a:latin typeface="+mj-lt"/>
                <a:ea typeface="+mn-ea"/>
                <a:cs typeface="+mn-cs"/>
              </a:rPr>
              <a:t>How will attendance be taken?</a:t>
            </a:r>
          </a:p>
        </p:txBody>
      </p:sp>
      <p:pic>
        <p:nvPicPr>
          <p:cNvPr id="5122" name="Picture 2" descr="Attendance Policy">
            <a:extLst>
              <a:ext uri="{FF2B5EF4-FFF2-40B4-BE49-F238E27FC236}">
                <a16:creationId xmlns:a16="http://schemas.microsoft.com/office/drawing/2014/main" id="{0DB6B45D-8C5D-47AF-961F-25566492B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799" y="2577879"/>
            <a:ext cx="3404483" cy="170224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BE2B31-F2A5-41DC-872E-6302681186D0}"/>
              </a:ext>
            </a:extLst>
          </p:cNvPr>
          <p:cNvSpPr txBox="1"/>
          <p:nvPr/>
        </p:nvSpPr>
        <p:spPr>
          <a:xfrm>
            <a:off x="4978841" y="1726758"/>
            <a:ext cx="5638800" cy="4609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b="1" dirty="0">
                <a:effectLst/>
              </a:rPr>
              <a:t>Blended Learning</a:t>
            </a:r>
            <a:endParaRPr lang="en-US" sz="2000" dirty="0">
              <a:effectLst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b="1" dirty="0">
                <a:effectLst/>
              </a:rPr>
              <a:t>Packet Day ___1____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1400" dirty="0"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400" dirty="0">
                <a:effectLst/>
              </a:rPr>
              <a:t>For attendance we are asking that you or your parent call </a:t>
            </a:r>
            <a:r>
              <a:rPr lang="en-US" sz="2400" b="1" dirty="0">
                <a:effectLst/>
              </a:rPr>
              <a:t>(614) 237-5497 </a:t>
            </a:r>
            <a:r>
              <a:rPr lang="en-US" sz="1400" dirty="0">
                <a:effectLst/>
              </a:rPr>
              <a:t>at the designated time to check in. Feel free to leave a message if there is no answer.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1400" dirty="0"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b="1" dirty="0">
                <a:effectLst/>
              </a:rPr>
              <a:t>K-2-</a:t>
            </a:r>
            <a:r>
              <a:rPr lang="en-US" dirty="0">
                <a:effectLst/>
              </a:rPr>
              <a:t> 8:30-9:00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b="1" dirty="0">
                <a:effectLst/>
              </a:rPr>
              <a:t>3-5-</a:t>
            </a:r>
            <a:r>
              <a:rPr lang="en-US" dirty="0">
                <a:effectLst/>
              </a:rPr>
              <a:t>9:00-9:30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b="1" dirty="0">
                <a:effectLst/>
              </a:rPr>
              <a:t>6-8-</a:t>
            </a:r>
            <a:r>
              <a:rPr lang="en-US" dirty="0">
                <a:effectLst/>
              </a:rPr>
              <a:t>9:30-10:00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1400" dirty="0"/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400" dirty="0">
                <a:effectLst/>
              </a:rPr>
              <a:t>Lastly, we will have a helpline if you are struggling with any of your work or would just like to check-in.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400" dirty="0">
                <a:effectLst/>
              </a:rPr>
              <a:t> 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400" dirty="0">
                <a:effectLst/>
              </a:rPr>
              <a:t>Call Line</a:t>
            </a:r>
            <a:r>
              <a:rPr lang="en-US" sz="1400" u="sng" dirty="0">
                <a:effectLst/>
              </a:rPr>
              <a:t>:___614-237-5497_________________________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688246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5F5A403C-5827-4515-92EA-A6860D2D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call during time slot = Absence</a:t>
            </a:r>
          </a:p>
        </p:txBody>
      </p:sp>
      <p:pic>
        <p:nvPicPr>
          <p:cNvPr id="6146" name="Picture 2" descr="Every Day Counts – School Attendance – Herne Hill Primary School">
            <a:extLst>
              <a:ext uri="{FF2B5EF4-FFF2-40B4-BE49-F238E27FC236}">
                <a16:creationId xmlns:a16="http://schemas.microsoft.com/office/drawing/2014/main" id="{AE9FAD07-6595-4C33-893B-FA1EA04233B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42" y="1818000"/>
            <a:ext cx="6128218" cy="302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Content Placeholder 3">
            <a:extLst>
              <a:ext uri="{FF2B5EF4-FFF2-40B4-BE49-F238E27FC236}">
                <a16:creationId xmlns:a16="http://schemas.microsoft.com/office/drawing/2014/main" id="{BE3BCF47-FF32-4D6D-8556-2E28C0A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/>
          <a:p>
            <a:r>
              <a:rPr lang="en-US" dirty="0"/>
              <a:t>If you do not call, you will be marked absent.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One Call will be sent at 11 am letting your parent know that you are  being marked absent for the day.</a:t>
            </a:r>
          </a:p>
        </p:txBody>
      </p:sp>
    </p:spTree>
    <p:extLst>
      <p:ext uri="{BB962C8B-B14F-4D97-AF65-F5344CB8AC3E}">
        <p14:creationId xmlns:p14="http://schemas.microsoft.com/office/powerpoint/2010/main" val="4071480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97BA5-32E9-4B9F-BFCB-FB6CCC42E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1" y="443812"/>
            <a:ext cx="5822326" cy="1371600"/>
          </a:xfrm>
        </p:spPr>
        <p:txBody>
          <a:bodyPr/>
          <a:lstStyle/>
          <a:p>
            <a:r>
              <a:rPr lang="en-US" dirty="0"/>
              <a:t>Teacher Check-In Call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C464F-4AA7-483F-A84C-9CC3D6AC3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8777" y="632966"/>
            <a:ext cx="4663440" cy="5070107"/>
          </a:xfrm>
        </p:spPr>
        <p:txBody>
          <a:bodyPr>
            <a:normAutofit/>
          </a:bodyPr>
          <a:lstStyle/>
          <a:p>
            <a:r>
              <a:rPr lang="en-US" b="1" dirty="0"/>
              <a:t>All students/parents will receive a call from a teacher before noon.</a:t>
            </a:r>
          </a:p>
          <a:p>
            <a:endParaRPr lang="en-US" b="1" dirty="0"/>
          </a:p>
          <a:p>
            <a:r>
              <a:rPr lang="en-US" b="1" u="sng" dirty="0"/>
              <a:t>The check in call is to do the following:</a:t>
            </a:r>
          </a:p>
          <a:p>
            <a:r>
              <a:rPr lang="en-US" b="1" dirty="0"/>
              <a:t>-Check and make sure you’re OK.</a:t>
            </a:r>
          </a:p>
          <a:p>
            <a:r>
              <a:rPr lang="en-US" b="1" dirty="0"/>
              <a:t>-Ask if you have your packet and materials</a:t>
            </a:r>
          </a:p>
          <a:p>
            <a:r>
              <a:rPr lang="en-US" b="1" dirty="0"/>
              <a:t>-Help you set a goal to complete work</a:t>
            </a:r>
          </a:p>
          <a:p>
            <a:r>
              <a:rPr lang="en-US" b="1" dirty="0"/>
              <a:t>-Remind you to turn your packet in when you return</a:t>
            </a:r>
          </a:p>
          <a:p>
            <a:r>
              <a:rPr lang="en-US" b="1" dirty="0"/>
              <a:t>-Words of encouragement or positive remark</a:t>
            </a:r>
          </a:p>
          <a:p>
            <a:r>
              <a:rPr lang="en-US" b="1" dirty="0"/>
              <a:t>-Set up tutoring session if you need it</a:t>
            </a:r>
          </a:p>
          <a:p>
            <a:endParaRPr lang="en-US" dirty="0"/>
          </a:p>
        </p:txBody>
      </p:sp>
      <p:pic>
        <p:nvPicPr>
          <p:cNvPr id="7170" name="Picture 2" descr="The Power of Student Check-Ins During Distant Learning and Hybrid Courses -  John Spencer">
            <a:extLst>
              <a:ext uri="{FF2B5EF4-FFF2-40B4-BE49-F238E27FC236}">
                <a16:creationId xmlns:a16="http://schemas.microsoft.com/office/drawing/2014/main" id="{F74FBB8F-5C52-4456-A874-0E8BC485413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3" y="2014194"/>
            <a:ext cx="5822326" cy="327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994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ABFF-64D7-4E9D-9128-833E981A7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Helpline available 8:10 – 3:10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614-237-5497</a:t>
            </a:r>
          </a:p>
        </p:txBody>
      </p:sp>
      <p:pic>
        <p:nvPicPr>
          <p:cNvPr id="8194" name="Picture 2" descr="Ahmedabad gets new platelet donor helpline | Cities News,The Indian Express">
            <a:extLst>
              <a:ext uri="{FF2B5EF4-FFF2-40B4-BE49-F238E27FC236}">
                <a16:creationId xmlns:a16="http://schemas.microsoft.com/office/drawing/2014/main" id="{CCD3AF0D-9EFE-4BD4-BC0A-0DE18365DD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6" b="24474"/>
          <a:stretch/>
        </p:blipFill>
        <p:spPr bwMode="auto">
          <a:xfrm>
            <a:off x="977900" y="1919929"/>
            <a:ext cx="10058400" cy="38496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CE0521-3326-4BCE-A6DA-D607A1CE57EE}"/>
              </a:ext>
            </a:extLst>
          </p:cNvPr>
          <p:cNvSpPr txBox="1"/>
          <p:nvPr/>
        </p:nvSpPr>
        <p:spPr>
          <a:xfrm>
            <a:off x="5232400" y="4754907"/>
            <a:ext cx="3898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Zoom Line: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Zoom.us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ID:  624-390-5349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PW:  Help</a:t>
            </a:r>
          </a:p>
        </p:txBody>
      </p:sp>
    </p:spTree>
    <p:extLst>
      <p:ext uri="{BB962C8B-B14F-4D97-AF65-F5344CB8AC3E}">
        <p14:creationId xmlns:p14="http://schemas.microsoft.com/office/powerpoint/2010/main" val="3426022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24DE-3C48-4F5C-9C47-4AA9344A9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Turn in Your Work!	</a:t>
            </a:r>
          </a:p>
        </p:txBody>
      </p:sp>
      <p:pic>
        <p:nvPicPr>
          <p:cNvPr id="9218" name="Picture 2" descr="Student Progress Monitoring: What This Means for Your Child | Reading  Rockets">
            <a:extLst>
              <a:ext uri="{FF2B5EF4-FFF2-40B4-BE49-F238E27FC236}">
                <a16:creationId xmlns:a16="http://schemas.microsoft.com/office/drawing/2014/main" id="{510F27AE-08F0-466C-BBD3-44B311FAF90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5" r="17335" b="-2"/>
          <a:stretch/>
        </p:blipFill>
        <p:spPr bwMode="auto">
          <a:xfrm>
            <a:off x="1066800" y="2103120"/>
            <a:ext cx="4663440" cy="37490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61965EE1-E746-418D-B980-58AB076F5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5983" y="642594"/>
            <a:ext cx="4663440" cy="5702968"/>
          </a:xfrm>
        </p:spPr>
        <p:txBody>
          <a:bodyPr>
            <a:normAutofit/>
          </a:bodyPr>
          <a:lstStyle/>
          <a:p>
            <a:r>
              <a:rPr lang="en-US" sz="2400" b="1" dirty="0"/>
              <a:t>You will get graded on your work!</a:t>
            </a:r>
          </a:p>
          <a:p>
            <a:endParaRPr lang="en-US" sz="2400" b="1" dirty="0"/>
          </a:p>
          <a:p>
            <a:r>
              <a:rPr lang="en-US" sz="2400" b="1" dirty="0"/>
              <a:t>You can always get help!  Just call.</a:t>
            </a:r>
          </a:p>
          <a:p>
            <a:endParaRPr lang="en-US" sz="2400" b="1" dirty="0"/>
          </a:p>
          <a:p>
            <a:r>
              <a:rPr lang="en-US" sz="2400" b="1" dirty="0"/>
              <a:t>If you don’t understand your work, we will help you the next day in specials!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You MUST turn in the next day, or it doesn’t count!!!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1441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991C5-0CE0-4FD9-8E14-93FB9D502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85" y="208153"/>
            <a:ext cx="11274206" cy="2353824"/>
          </a:xfrm>
        </p:spPr>
        <p:txBody>
          <a:bodyPr>
            <a:normAutofit/>
          </a:bodyPr>
          <a:lstStyle/>
          <a:p>
            <a:r>
              <a:rPr lang="en-US" sz="7200" b="1" dirty="0"/>
              <a:t>Thank you!</a:t>
            </a:r>
            <a:br>
              <a:rPr lang="en-US" sz="7200" b="1" dirty="0"/>
            </a:br>
            <a:r>
              <a:rPr lang="en-US" sz="4400" b="1" dirty="0"/>
              <a:t>Next Meeting:  September 7</a:t>
            </a:r>
            <a:r>
              <a:rPr lang="en-US" sz="4400" b="1" baseline="30000" dirty="0"/>
              <a:t>th</a:t>
            </a:r>
            <a:r>
              <a:rPr lang="en-US" sz="4400" b="1" dirty="0"/>
              <a:t> at 5:30 pm. </a:t>
            </a:r>
            <a:endParaRPr lang="en-US" sz="7200" b="1" dirty="0"/>
          </a:p>
        </p:txBody>
      </p:sp>
      <p:pic>
        <p:nvPicPr>
          <p:cNvPr id="4098" name="Picture 2" descr="The importance of women in academe asking bold questions">
            <a:extLst>
              <a:ext uri="{FF2B5EF4-FFF2-40B4-BE49-F238E27FC236}">
                <a16:creationId xmlns:a16="http://schemas.microsoft.com/office/drawing/2014/main" id="{719961E7-88FF-4CCD-A426-1D03CC1D0A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28" y="2293289"/>
            <a:ext cx="6933046" cy="405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dog lying on its back&#10;&#10;Description automatically generated with medium confidence">
            <a:extLst>
              <a:ext uri="{FF2B5EF4-FFF2-40B4-BE49-F238E27FC236}">
                <a16:creationId xmlns:a16="http://schemas.microsoft.com/office/drawing/2014/main" id="{78334880-AF42-48EC-BE4A-F01E3D4A9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1" y="2293289"/>
            <a:ext cx="3444703" cy="40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1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F9B8303-1996-A35F-EFA1-302201627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3313" y="5005625"/>
            <a:ext cx="4283765" cy="1371600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Returning Staff</a:t>
            </a: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E99F3E2-7DD2-4F17-ACA2-F9283CE31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58" y="79513"/>
            <a:ext cx="5935168" cy="534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DCBE7A56-1370-45B9-BEA6-0488570E1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604" y="3736569"/>
            <a:ext cx="2498633" cy="2640656"/>
          </a:xfrm>
          <a:prstGeom prst="rect">
            <a:avLst/>
          </a:prstGeom>
        </p:spPr>
      </p:pic>
      <p:pic>
        <p:nvPicPr>
          <p:cNvPr id="6" name="Picture 5" descr="A person wearing a blue shirt&#10;&#10;Description automatically generated with low confidence">
            <a:extLst>
              <a:ext uri="{FF2B5EF4-FFF2-40B4-BE49-F238E27FC236}">
                <a16:creationId xmlns:a16="http://schemas.microsoft.com/office/drawing/2014/main" id="{F79E6731-435D-4458-A503-9610D2F84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07" y="662896"/>
            <a:ext cx="2042340" cy="2458535"/>
          </a:xfrm>
          <a:prstGeom prst="rect">
            <a:avLst/>
          </a:prstGeom>
        </p:spPr>
      </p:pic>
      <p:pic>
        <p:nvPicPr>
          <p:cNvPr id="9" name="Picture 8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3EC34058-4D76-4AA5-B427-03BB81C4A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07" y="3736569"/>
            <a:ext cx="1943494" cy="2621025"/>
          </a:xfrm>
          <a:prstGeom prst="rect">
            <a:avLst/>
          </a:prstGeom>
        </p:spPr>
      </p:pic>
      <p:pic>
        <p:nvPicPr>
          <p:cNvPr id="11" name="Picture 10" descr="A person wearing a white shirt&#10;&#10;Description automatically generated with medium confidence">
            <a:extLst>
              <a:ext uri="{FF2B5EF4-FFF2-40B4-BE49-F238E27FC236}">
                <a16:creationId xmlns:a16="http://schemas.microsoft.com/office/drawing/2014/main" id="{F5CC83FC-3728-44B8-B239-87DBB3AD6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080" y="662898"/>
            <a:ext cx="1894071" cy="2561713"/>
          </a:xfrm>
          <a:prstGeom prst="rect">
            <a:avLst/>
          </a:prstGeom>
        </p:spPr>
      </p:pic>
      <p:pic>
        <p:nvPicPr>
          <p:cNvPr id="13" name="Picture 1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D9F0858F-DF76-4C29-9DC3-5DB699D9B0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5399" y="3701370"/>
            <a:ext cx="2093629" cy="27110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E14D53-9E0F-4FCE-B1EB-2430DE771E91}"/>
              </a:ext>
            </a:extLst>
          </p:cNvPr>
          <p:cNvSpPr txBox="1"/>
          <p:nvPr/>
        </p:nvSpPr>
        <p:spPr>
          <a:xfrm>
            <a:off x="1537671" y="3227674"/>
            <a:ext cx="3950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Meet our new staff!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F07E2F3-F78E-40F9-B436-3E8A2820D0FB}"/>
              </a:ext>
            </a:extLst>
          </p:cNvPr>
          <p:cNvSpPr/>
          <p:nvPr/>
        </p:nvSpPr>
        <p:spPr>
          <a:xfrm>
            <a:off x="2442348" y="1093304"/>
            <a:ext cx="1519732" cy="2131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Miss </a:t>
            </a:r>
            <a:r>
              <a:rPr lang="en-US" dirty="0" err="1"/>
              <a:t>Carr</a:t>
            </a:r>
            <a:r>
              <a:rPr lang="en-US" dirty="0"/>
              <a:t> coming soon!</a:t>
            </a:r>
          </a:p>
        </p:txBody>
      </p:sp>
    </p:spTree>
    <p:extLst>
      <p:ext uri="{BB962C8B-B14F-4D97-AF65-F5344CB8AC3E}">
        <p14:creationId xmlns:p14="http://schemas.microsoft.com/office/powerpoint/2010/main" val="253275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CB771309-FEDE-46C9-A9AC-8536EB59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72412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Bussing Issues</a:t>
            </a:r>
          </a:p>
        </p:txBody>
      </p:sp>
      <p:pic>
        <p:nvPicPr>
          <p:cNvPr id="3074" name="Picture 2" descr="Bussing / Home">
            <a:extLst>
              <a:ext uri="{FF2B5EF4-FFF2-40B4-BE49-F238E27FC236}">
                <a16:creationId xmlns:a16="http://schemas.microsoft.com/office/drawing/2014/main" id="{EB1DA426-9528-4F5C-AC83-E72FD832D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7" y="2637916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Depressed School Bus Cartoon Image｜Charatoon">
            <a:extLst>
              <a:ext uri="{FF2B5EF4-FFF2-40B4-BE49-F238E27FC236}">
                <a16:creationId xmlns:a16="http://schemas.microsoft.com/office/drawing/2014/main" id="{C4A4406F-708C-4274-B02B-4690EC454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735" y="2391308"/>
            <a:ext cx="2284958" cy="228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88EF0D-8A7E-4B96-9FE2-FEF4D3118408}"/>
              </a:ext>
            </a:extLst>
          </p:cNvPr>
          <p:cNvSpPr txBox="1"/>
          <p:nvPr/>
        </p:nvSpPr>
        <p:spPr>
          <a:xfrm>
            <a:off x="3836504" y="2551837"/>
            <a:ext cx="4820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Please call 614-365-5074</a:t>
            </a:r>
          </a:p>
        </p:txBody>
      </p:sp>
      <p:pic>
        <p:nvPicPr>
          <p:cNvPr id="1026" name="Picture 2" descr="Sad face Vector Art Stock Images | Depositphotos">
            <a:extLst>
              <a:ext uri="{FF2B5EF4-FFF2-40B4-BE49-F238E27FC236}">
                <a16:creationId xmlns:a16="http://schemas.microsoft.com/office/drawing/2014/main" id="{29B06028-C36C-4485-AD6F-62C298295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272" y="4455215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1531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CDF1-1ABC-40CC-865D-5668092A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r>
              <a:rPr lang="en-US" dirty="0"/>
              <a:t>Uniform Policy</a:t>
            </a:r>
          </a:p>
        </p:txBody>
      </p:sp>
      <p:pic>
        <p:nvPicPr>
          <p:cNvPr id="2050" name="Picture 2" descr="Home - Spirit Wear Experts | Gandy Ink">
            <a:extLst>
              <a:ext uri="{FF2B5EF4-FFF2-40B4-BE49-F238E27FC236}">
                <a16:creationId xmlns:a16="http://schemas.microsoft.com/office/drawing/2014/main" id="{DDBE002B-CC55-4887-843E-5C3B46F84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831" y="0"/>
            <a:ext cx="6286423" cy="67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Placeholder 3">
            <a:extLst>
              <a:ext uri="{FF2B5EF4-FFF2-40B4-BE49-F238E27FC236}">
                <a16:creationId xmlns:a16="http://schemas.microsoft.com/office/drawing/2014/main" id="{799D5479-B330-2A9D-8521-C61EE9203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/>
          <a:p>
            <a:r>
              <a:rPr lang="en-US" dirty="0"/>
              <a:t>Plain Color T-shirt</a:t>
            </a:r>
          </a:p>
          <a:p>
            <a:r>
              <a:rPr lang="en-US" dirty="0"/>
              <a:t>School appropriate pants</a:t>
            </a:r>
          </a:p>
        </p:txBody>
      </p:sp>
    </p:spTree>
    <p:extLst>
      <p:ext uri="{BB962C8B-B14F-4D97-AF65-F5344CB8AC3E}">
        <p14:creationId xmlns:p14="http://schemas.microsoft.com/office/powerpoint/2010/main" val="233081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12F49-522D-4F5F-A71E-5973A016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Cell Phones, Hoodies and Back Packs</a:t>
            </a:r>
          </a:p>
        </p:txBody>
      </p:sp>
      <p:pic>
        <p:nvPicPr>
          <p:cNvPr id="3074" name="Picture 2" descr="The Most Persistent Troublemaker In Massachusetts Classrooms? The Cellphone">
            <a:extLst>
              <a:ext uri="{FF2B5EF4-FFF2-40B4-BE49-F238E27FC236}">
                <a16:creationId xmlns:a16="http://schemas.microsoft.com/office/drawing/2014/main" id="{A5738ECF-07A0-44C9-AF37-D1240F77D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760" y="1954080"/>
            <a:ext cx="4663440" cy="254648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076" name="Picture 4" descr="Lego Backpack 16&quot; Multi-Color Bricks Bag Front &amp; Side Hydration Pockets -  Walmart.com">
            <a:extLst>
              <a:ext uri="{FF2B5EF4-FFF2-40B4-BE49-F238E27FC236}">
                <a16:creationId xmlns:a16="http://schemas.microsoft.com/office/drawing/2014/main" id="{F8330E09-D6A6-4A7C-AAC1-99DEDB7F720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493" y="1775446"/>
            <a:ext cx="3748087" cy="37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o symbol Sign - No Symbol Sign - Hoodie | TeePublic">
            <a:extLst>
              <a:ext uri="{FF2B5EF4-FFF2-40B4-BE49-F238E27FC236}">
                <a16:creationId xmlns:a16="http://schemas.microsoft.com/office/drawing/2014/main" id="{7B2DB945-D83E-47AE-BCB6-8BA852C41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84" y="218581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29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1C37-B24E-44A1-AE6E-7ADE48C2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Water Bottles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C6CC917E-FA80-E50B-6F40-655754B12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28" r="10201" b="-2"/>
          <a:stretch/>
        </p:blipFill>
        <p:spPr>
          <a:xfrm>
            <a:off x="1066800" y="2103120"/>
            <a:ext cx="4663440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D60E9E8-7574-973D-244E-EBDDEAAB2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642594"/>
            <a:ext cx="4663440" cy="5209566"/>
          </a:xfrm>
        </p:spPr>
        <p:txBody>
          <a:bodyPr vert="wordArtVert"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</a:rPr>
              <a:t>WATER ONLY</a:t>
            </a:r>
          </a:p>
        </p:txBody>
      </p:sp>
    </p:spTree>
    <p:extLst>
      <p:ext uri="{BB962C8B-B14F-4D97-AF65-F5344CB8AC3E}">
        <p14:creationId xmlns:p14="http://schemas.microsoft.com/office/powerpoint/2010/main" val="287884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lended Learning Strategies to Try with Your Students - TeachHUB">
            <a:extLst>
              <a:ext uri="{FF2B5EF4-FFF2-40B4-BE49-F238E27FC236}">
                <a16:creationId xmlns:a16="http://schemas.microsoft.com/office/drawing/2014/main" id="{6B162D92-FA54-46DA-8FC6-28A58432D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878" y="234852"/>
            <a:ext cx="5539410" cy="401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4AFCD5D6-33C4-4C0C-A30B-396E56074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01313" y="774351"/>
            <a:ext cx="3144774" cy="5133153"/>
          </a:xfrm>
        </p:spPr>
        <p:txBody>
          <a:bodyPr>
            <a:normAutofit/>
          </a:bodyPr>
          <a:lstStyle/>
          <a:p>
            <a:r>
              <a:rPr lang="en-US" sz="3600" dirty="0"/>
              <a:t>This is what we are going to do if we have to close due to staff being sick!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81A329-46A8-4D49-B5CC-D5139F151E4F}"/>
              </a:ext>
            </a:extLst>
          </p:cNvPr>
          <p:cNvSpPr txBox="1"/>
          <p:nvPr/>
        </p:nvSpPr>
        <p:spPr>
          <a:xfrm>
            <a:off x="545913" y="4567979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Packets</a:t>
            </a:r>
          </a:p>
        </p:txBody>
      </p:sp>
    </p:spTree>
    <p:extLst>
      <p:ext uri="{BB962C8B-B14F-4D97-AF65-F5344CB8AC3E}">
        <p14:creationId xmlns:p14="http://schemas.microsoft.com/office/powerpoint/2010/main" val="419445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75E9709A-B3B7-4E8E-A2AF-B93FFDA6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This plan is for staff illness ONLY!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We will tell you when to do the packet!</a:t>
            </a:r>
          </a:p>
        </p:txBody>
      </p:sp>
      <p:pic>
        <p:nvPicPr>
          <p:cNvPr id="12290" name="Picture 2" descr="COVID-19 Reporting and Illness Procedures for Staff and Students During the  Pandemic - Sacramento City Unified School District">
            <a:extLst>
              <a:ext uri="{FF2B5EF4-FFF2-40B4-BE49-F238E27FC236}">
                <a16:creationId xmlns:a16="http://schemas.microsoft.com/office/drawing/2014/main" id="{2F3C1285-2977-4883-8610-EE7491887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6687" y="2103120"/>
            <a:ext cx="6038626" cy="384962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9813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721C5-AFB3-4867-9FB7-DCA0A814D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17006" y="749021"/>
            <a:ext cx="3144774" cy="5466844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Your will be given 1 folder with work in it.</a:t>
            </a:r>
          </a:p>
          <a:p>
            <a:endParaRPr lang="en-US" sz="1600" dirty="0"/>
          </a:p>
          <a:p>
            <a:r>
              <a:rPr lang="en-US" sz="1600" dirty="0"/>
              <a:t>1 folder will be marked Day 1 and Day 3</a:t>
            </a:r>
          </a:p>
          <a:p>
            <a:endParaRPr lang="en-US" sz="1600" dirty="0"/>
          </a:p>
          <a:p>
            <a:r>
              <a:rPr lang="en-US" sz="1600" dirty="0"/>
              <a:t>The 2</a:t>
            </a:r>
            <a:r>
              <a:rPr lang="en-US" sz="1600" baseline="30000" dirty="0"/>
              <a:t>nd</a:t>
            </a:r>
            <a:r>
              <a:rPr lang="en-US" sz="1600" dirty="0"/>
              <a:t> folder will be marked Day 2 and Day 4.</a:t>
            </a:r>
          </a:p>
          <a:p>
            <a:endParaRPr lang="en-US" sz="1600" dirty="0"/>
          </a:p>
          <a:p>
            <a:r>
              <a:rPr lang="en-US" sz="1600" dirty="0"/>
              <a:t>The folder was sent home on August 23, 2022</a:t>
            </a:r>
          </a:p>
          <a:p>
            <a:r>
              <a:rPr lang="en-US" sz="1600" dirty="0"/>
              <a:t>When we need to call off for staff illness you will be told which day to complete.</a:t>
            </a:r>
          </a:p>
          <a:p>
            <a:endParaRPr lang="en-US" sz="1600" dirty="0"/>
          </a:p>
          <a:p>
            <a:r>
              <a:rPr lang="en-US" sz="1600" dirty="0"/>
              <a:t>Work will be given in  math, reading, writing, social studies and science.</a:t>
            </a:r>
          </a:p>
        </p:txBody>
      </p:sp>
      <p:pic>
        <p:nvPicPr>
          <p:cNvPr id="2052" name="Picture 4" descr="What is Asynchronous Learning? - Answered - Twinkl Teaching Wiki">
            <a:extLst>
              <a:ext uri="{FF2B5EF4-FFF2-40B4-BE49-F238E27FC236}">
                <a16:creationId xmlns:a16="http://schemas.microsoft.com/office/drawing/2014/main" id="{3F1EAF74-FC98-4392-A75B-C10CC63C72A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" r="7504"/>
          <a:stretch>
            <a:fillRect/>
          </a:stretch>
        </p:blipFill>
        <p:spPr bwMode="auto">
          <a:xfrm>
            <a:off x="228599" y="917463"/>
            <a:ext cx="7696201" cy="571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FD0E9893-FBDC-4BCE-AA45-4886608E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94" y="609240"/>
            <a:ext cx="5546560" cy="111587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Our Plan will be packets with optional technology components.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5805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560</Words>
  <Application>Microsoft Office PowerPoint</Application>
  <PresentationFormat>Widescreen</PresentationFormat>
  <Paragraphs>97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Garamond</vt:lpstr>
      <vt:lpstr>SavonVTI</vt:lpstr>
      <vt:lpstr>Document</vt:lpstr>
      <vt:lpstr>Virtual Parent Meeting with  Mrs. Elliott</vt:lpstr>
      <vt:lpstr>Returning Staff</vt:lpstr>
      <vt:lpstr>Bussing Issues</vt:lpstr>
      <vt:lpstr>Uniform Policy</vt:lpstr>
      <vt:lpstr>Cell Phones, Hoodies and Back Packs</vt:lpstr>
      <vt:lpstr>Water Bottles</vt:lpstr>
      <vt:lpstr>PowerPoint Presentation</vt:lpstr>
      <vt:lpstr>This plan is for staff illness ONLY! We will tell you when to do the packet!</vt:lpstr>
      <vt:lpstr>Our Plan will be packets with optional technology components. </vt:lpstr>
      <vt:lpstr>Worksheet(s)</vt:lpstr>
      <vt:lpstr>QR Codes</vt:lpstr>
      <vt:lpstr>PowerPoint Presentation</vt:lpstr>
      <vt:lpstr>How will attendance be taken?</vt:lpstr>
      <vt:lpstr>No call during time slot = Absence</vt:lpstr>
      <vt:lpstr>Teacher Check-In Call</vt:lpstr>
      <vt:lpstr>Helpline available 8:10 – 3:10 614-237-5497</vt:lpstr>
      <vt:lpstr>Turn in Your Work! </vt:lpstr>
      <vt:lpstr>Thank you! Next Meeting:  September 7th at 5:30 pm.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2020-09-08T17:20:12Z</dcterms:created>
  <dcterms:modified xsi:type="dcterms:W3CDTF">2022-08-24T19:59:50Z</dcterms:modified>
</cp:coreProperties>
</file>