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0" r:id="rId2"/>
    <p:sldId id="330" r:id="rId3"/>
    <p:sldId id="326" r:id="rId4"/>
    <p:sldId id="327" r:id="rId5"/>
    <p:sldId id="328" r:id="rId6"/>
    <p:sldId id="329" r:id="rId7"/>
    <p:sldId id="325" r:id="rId8"/>
    <p:sldId id="324" r:id="rId9"/>
    <p:sldId id="323" r:id="rId10"/>
    <p:sldId id="322" r:id="rId11"/>
    <p:sldId id="280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60F48-A587-4C2F-8C52-B78E4159A78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A0F4E-D816-47B1-9B27-EA2BE4F1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4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1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17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7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2886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8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2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1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6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3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8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F0261-2C43-47DC-A819-C640D85E1C6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A7626F-2DBA-4E99-A5AE-E8B779CD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FCF-B9A2-4C9A-80C6-88D5EF53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41062"/>
            <a:ext cx="4724530" cy="29758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 Meeting with Mrs. Elliott</a:t>
            </a: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May 19, 2021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C24738C-4F72-4002-9F32-E24849BACE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r="7436" b="-1"/>
          <a:stretch/>
        </p:blipFill>
        <p:spPr bwMode="auto">
          <a:xfrm>
            <a:off x="1320573" y="566916"/>
            <a:ext cx="3869183" cy="57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097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line Enrollment – Spring Valley Elementary">
            <a:extLst>
              <a:ext uri="{FF2B5EF4-FFF2-40B4-BE49-F238E27FC236}">
                <a16:creationId xmlns:a16="http://schemas.microsoft.com/office/drawing/2014/main" id="{5DFE73C9-7945-4443-9A63-F4DDE7AA1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2" y="-1"/>
            <a:ext cx="11860815" cy="38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EBA87D-4268-4E53-A9B4-F8F828600AD0}"/>
              </a:ext>
            </a:extLst>
          </p:cNvPr>
          <p:cNvSpPr/>
          <p:nvPr/>
        </p:nvSpPr>
        <p:spPr>
          <a:xfrm>
            <a:off x="483210" y="4252796"/>
            <a:ext cx="10960565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you know anyone?  </a:t>
            </a:r>
          </a:p>
          <a:p>
            <a:pPr algn="ctr"/>
            <a:r>
              <a:rPr lang="en-US" sz="5400" b="0" cap="none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have a few openings for next year!</a:t>
            </a:r>
          </a:p>
        </p:txBody>
      </p:sp>
    </p:spTree>
    <p:extLst>
      <p:ext uri="{BB962C8B-B14F-4D97-AF65-F5344CB8AC3E}">
        <p14:creationId xmlns:p14="http://schemas.microsoft.com/office/powerpoint/2010/main" val="183853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nk you, Parents! — PACTT Learning Center">
            <a:extLst>
              <a:ext uri="{FF2B5EF4-FFF2-40B4-BE49-F238E27FC236}">
                <a16:creationId xmlns:a16="http://schemas.microsoft.com/office/drawing/2014/main" id="{D27F9D6C-63BE-4361-9F22-493BD00BA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8" r="-1" b="2267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52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52E9BC6-5704-4AE0-9A4E-AB0C81BAE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" r="2" b="2"/>
          <a:stretch/>
        </p:blipFill>
        <p:spPr bwMode="auto">
          <a:xfrm rot="5400000">
            <a:off x="-165955" y="1410905"/>
            <a:ext cx="5607882" cy="40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BCD16F-770F-472D-8403-5B236A6DAAC4}"/>
              </a:ext>
            </a:extLst>
          </p:cNvPr>
          <p:cNvSpPr/>
          <p:nvPr/>
        </p:nvSpPr>
        <p:spPr>
          <a:xfrm>
            <a:off x="4968241" y="1056640"/>
            <a:ext cx="6281916" cy="3494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Teacher Appreciation Week</a:t>
            </a:r>
          </a:p>
        </p:txBody>
      </p:sp>
    </p:spTree>
    <p:extLst>
      <p:ext uri="{BB962C8B-B14F-4D97-AF65-F5344CB8AC3E}">
        <p14:creationId xmlns:p14="http://schemas.microsoft.com/office/powerpoint/2010/main" val="89780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ow to Choose a Graduation Gift They'll Love | Hallmark Ideas &amp; Inspiration">
            <a:extLst>
              <a:ext uri="{FF2B5EF4-FFF2-40B4-BE49-F238E27FC236}">
                <a16:creationId xmlns:a16="http://schemas.microsoft.com/office/drawing/2014/main" id="{F4D1E8ED-06F1-4912-A438-389959A7B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4EE3320-A9B1-48EE-AAFC-A4E0F21AC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79162"/>
              </p:ext>
            </p:extLst>
          </p:nvPr>
        </p:nvGraphicFramePr>
        <p:xfrm>
          <a:off x="6817360" y="-74810"/>
          <a:ext cx="5374640" cy="6955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Acrobat Document" r:id="rId4" imgW="3886002" imgH="5028936" progId="AcroExch.Document.DC">
                  <p:embed/>
                </p:oleObj>
              </mc:Choice>
              <mc:Fallback>
                <p:oleObj name="Acrobat Document" r:id="rId4" imgW="3886002" imgH="50289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7360" y="-74810"/>
                        <a:ext cx="5374640" cy="6955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81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rtnerships For Brighter Futures">
            <a:extLst>
              <a:ext uri="{FF2B5EF4-FFF2-40B4-BE49-F238E27FC236}">
                <a16:creationId xmlns:a16="http://schemas.microsoft.com/office/drawing/2014/main" id="{7D90F2DA-9192-482F-A8C3-167A05A9D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194" y="564495"/>
            <a:ext cx="7668512" cy="32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8A8640-9587-4156-B529-2CE4819D9DA2}"/>
              </a:ext>
            </a:extLst>
          </p:cNvPr>
          <p:cNvSpPr/>
          <p:nvPr/>
        </p:nvSpPr>
        <p:spPr>
          <a:xfrm>
            <a:off x="1044921" y="4505771"/>
            <a:ext cx="8332826" cy="111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</a:rPr>
              <a:t>The Village Network is an experienced, multi-discipline behavioral health organization helping youth and families become resilient, healthy and have brighter futures.</a:t>
            </a:r>
          </a:p>
        </p:txBody>
      </p:sp>
    </p:spTree>
    <p:extLst>
      <p:ext uri="{BB962C8B-B14F-4D97-AF65-F5344CB8AC3E}">
        <p14:creationId xmlns:p14="http://schemas.microsoft.com/office/powerpoint/2010/main" val="138575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49" name="Group 7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150" name="Rectangle 8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Barham Primary School - Parents Guide to Online Safety">
            <a:extLst>
              <a:ext uri="{FF2B5EF4-FFF2-40B4-BE49-F238E27FC236}">
                <a16:creationId xmlns:a16="http://schemas.microsoft.com/office/drawing/2014/main" id="{876CA23B-9D13-44EA-A278-87979338F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r="1" b="27114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6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900B3A0-73B0-46A7-82DE-CBD7DB384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17091"/>
              </p:ext>
            </p:extLst>
          </p:nvPr>
        </p:nvGraphicFramePr>
        <p:xfrm>
          <a:off x="1177752" y="0"/>
          <a:ext cx="9361978" cy="1211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Acrobat Document" r:id="rId3" imgW="3886002" imgH="5028936" progId="AcroExch.Document.DC">
                  <p:embed/>
                </p:oleObj>
              </mc:Choice>
              <mc:Fallback>
                <p:oleObj name="Acrobat Document" r:id="rId3" imgW="3886002" imgH="50289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7752" y="0"/>
                        <a:ext cx="9361978" cy="1211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67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4B24C63-1BE2-45B1-BC48-4542C3F45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717216"/>
              </p:ext>
            </p:extLst>
          </p:nvPr>
        </p:nvGraphicFramePr>
        <p:xfrm>
          <a:off x="2997199" y="152400"/>
          <a:ext cx="4874577" cy="6308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Acrobat Document" r:id="rId3" imgW="3886002" imgH="5028936" progId="AcroExch.Document.DC">
                  <p:embed/>
                </p:oleObj>
              </mc:Choice>
              <mc:Fallback>
                <p:oleObj name="Acrobat Document" r:id="rId3" imgW="3886002" imgH="50289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7199" y="152400"/>
                        <a:ext cx="4874577" cy="6308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26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5F1376-8597-4189-9EFE-E7336369C9B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"/>
          <a:stretch/>
        </p:blipFill>
        <p:spPr>
          <a:xfrm>
            <a:off x="307775" y="27159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8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e You Really Ready for Next School Year? - Character Concepts Blog">
            <a:extLst>
              <a:ext uri="{FF2B5EF4-FFF2-40B4-BE49-F238E27FC236}">
                <a16:creationId xmlns:a16="http://schemas.microsoft.com/office/drawing/2014/main" id="{1520E990-E549-49FF-B17D-26001194E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" b="1141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9108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1862</TotalTime>
  <Words>52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Acrobat Document</vt:lpstr>
      <vt:lpstr>Parent Meeting with Mrs. Elliott May 19,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Elliott, Cheryl</dc:creator>
  <cp:lastModifiedBy>Elliott, Cheryl</cp:lastModifiedBy>
  <cp:revision>45</cp:revision>
  <cp:lastPrinted>2021-04-20T15:48:34Z</cp:lastPrinted>
  <dcterms:created xsi:type="dcterms:W3CDTF">2021-03-15T23:40:12Z</dcterms:created>
  <dcterms:modified xsi:type="dcterms:W3CDTF">2021-05-20T11:42:39Z</dcterms:modified>
</cp:coreProperties>
</file>